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1" r:id="rId1"/>
  </p:sldMasterIdLst>
  <p:sldIdLst>
    <p:sldId id="256" r:id="rId2"/>
    <p:sldId id="264" r:id="rId3"/>
    <p:sldId id="257" r:id="rId4"/>
    <p:sldId id="258" r:id="rId5"/>
    <p:sldId id="261" r:id="rId6"/>
    <p:sldId id="262" r:id="rId7"/>
    <p:sldId id="289" r:id="rId8"/>
    <p:sldId id="290" r:id="rId9"/>
    <p:sldId id="267" r:id="rId10"/>
    <p:sldId id="292" r:id="rId11"/>
    <p:sldId id="296" r:id="rId12"/>
    <p:sldId id="294" r:id="rId13"/>
    <p:sldId id="299" r:id="rId14"/>
    <p:sldId id="300" r:id="rId15"/>
    <p:sldId id="302" r:id="rId16"/>
    <p:sldId id="301" r:id="rId17"/>
    <p:sldId id="268" r:id="rId18"/>
    <p:sldId id="303" r:id="rId19"/>
    <p:sldId id="270" r:id="rId20"/>
    <p:sldId id="271" r:id="rId21"/>
    <p:sldId id="298" r:id="rId22"/>
    <p:sldId id="287" r:id="rId23"/>
    <p:sldId id="288" r:id="rId24"/>
    <p:sldId id="30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28FDF7-1082-4E10-850E-87758A7A7D1D}"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CD20E3A1-CC82-4B0B-B5A0-CC2E0A5AC963}">
      <dgm:prSet/>
      <dgm:spPr/>
      <dgm:t>
        <a:bodyPr/>
        <a:lstStyle/>
        <a:p>
          <a:r>
            <a:rPr lang="en-IN" b="1" baseline="0" dirty="0"/>
            <a:t>Front-End:  </a:t>
          </a:r>
          <a:r>
            <a:rPr lang="en-IN" baseline="0" dirty="0"/>
            <a:t>html5, CSS3, Angular </a:t>
          </a:r>
          <a:endParaRPr lang="en-US" dirty="0"/>
        </a:p>
      </dgm:t>
    </dgm:pt>
    <dgm:pt modelId="{176837E1-11A0-4F37-A1B8-F9FBE85C5A17}" type="parTrans" cxnId="{B0439156-938B-4F2C-95AA-FE4CFB337324}">
      <dgm:prSet/>
      <dgm:spPr/>
      <dgm:t>
        <a:bodyPr/>
        <a:lstStyle/>
        <a:p>
          <a:endParaRPr lang="en-US"/>
        </a:p>
      </dgm:t>
    </dgm:pt>
    <dgm:pt modelId="{7F4C5734-34ED-40CD-B8E4-BC2416CB43C6}" type="sibTrans" cxnId="{B0439156-938B-4F2C-95AA-FE4CFB337324}">
      <dgm:prSet/>
      <dgm:spPr/>
      <dgm:t>
        <a:bodyPr/>
        <a:lstStyle/>
        <a:p>
          <a:endParaRPr lang="en-US"/>
        </a:p>
      </dgm:t>
    </dgm:pt>
    <dgm:pt modelId="{7FA624EA-E5A6-459F-97B3-B2689EB28920}">
      <dgm:prSet/>
      <dgm:spPr/>
      <dgm:t>
        <a:bodyPr/>
        <a:lstStyle/>
        <a:p>
          <a:r>
            <a:rPr lang="en-IN" b="1" baseline="0"/>
            <a:t>Database:</a:t>
          </a:r>
          <a:r>
            <a:rPr lang="en-IN" baseline="0"/>
            <a:t>  SQL Server</a:t>
          </a:r>
          <a:endParaRPr lang="en-US"/>
        </a:p>
      </dgm:t>
    </dgm:pt>
    <dgm:pt modelId="{5E62092B-652A-4A1F-9823-4F50346952C7}" type="parTrans" cxnId="{C6DE99FC-8563-40E8-AA58-8B5C2445B368}">
      <dgm:prSet/>
      <dgm:spPr/>
      <dgm:t>
        <a:bodyPr/>
        <a:lstStyle/>
        <a:p>
          <a:endParaRPr lang="en-US"/>
        </a:p>
      </dgm:t>
    </dgm:pt>
    <dgm:pt modelId="{AF0DDF14-739F-4A47-9AE4-11D8B492925E}" type="sibTrans" cxnId="{C6DE99FC-8563-40E8-AA58-8B5C2445B368}">
      <dgm:prSet/>
      <dgm:spPr/>
      <dgm:t>
        <a:bodyPr/>
        <a:lstStyle/>
        <a:p>
          <a:endParaRPr lang="en-US"/>
        </a:p>
      </dgm:t>
    </dgm:pt>
    <dgm:pt modelId="{93400606-1BD6-4BA5-8C9F-767E9C6A734A}">
      <dgm:prSet/>
      <dgm:spPr/>
      <dgm:t>
        <a:bodyPr/>
        <a:lstStyle/>
        <a:p>
          <a:r>
            <a:rPr lang="en-IN" b="1" baseline="0"/>
            <a:t>Back-End:</a:t>
          </a:r>
          <a:r>
            <a:rPr lang="en-IN" baseline="0"/>
            <a:t>  Asp.net Core Web API</a:t>
          </a:r>
          <a:endParaRPr lang="en-US"/>
        </a:p>
      </dgm:t>
    </dgm:pt>
    <dgm:pt modelId="{CE06EB3E-7821-4AF1-BDB6-A7FE468DBFFD}" type="parTrans" cxnId="{7D365F01-FC0E-43CF-9753-5A9384F84C04}">
      <dgm:prSet/>
      <dgm:spPr/>
      <dgm:t>
        <a:bodyPr/>
        <a:lstStyle/>
        <a:p>
          <a:endParaRPr lang="en-US"/>
        </a:p>
      </dgm:t>
    </dgm:pt>
    <dgm:pt modelId="{D1EBF3FB-68B8-4A4A-8D55-B5FB3617D6E6}" type="sibTrans" cxnId="{7D365F01-FC0E-43CF-9753-5A9384F84C04}">
      <dgm:prSet/>
      <dgm:spPr/>
      <dgm:t>
        <a:bodyPr/>
        <a:lstStyle/>
        <a:p>
          <a:endParaRPr lang="en-US"/>
        </a:p>
      </dgm:t>
    </dgm:pt>
    <dgm:pt modelId="{6BF1707A-2EE5-4F27-9D2B-1696337C5215}">
      <dgm:prSet/>
      <dgm:spPr/>
      <dgm:t>
        <a:bodyPr/>
        <a:lstStyle/>
        <a:p>
          <a:r>
            <a:rPr lang="en-IN" b="1" baseline="0"/>
            <a:t>Browser Compatibility: </a:t>
          </a:r>
          <a:r>
            <a:rPr lang="en-IN" baseline="0"/>
            <a:t>All Browser Compatible</a:t>
          </a:r>
          <a:endParaRPr lang="en-US"/>
        </a:p>
      </dgm:t>
    </dgm:pt>
    <dgm:pt modelId="{59A10664-B37D-4D56-AF1A-EBE1A71D9270}" type="parTrans" cxnId="{1B9C2A1B-B796-4038-A7C5-1C9CF23B1141}">
      <dgm:prSet/>
      <dgm:spPr/>
      <dgm:t>
        <a:bodyPr/>
        <a:lstStyle/>
        <a:p>
          <a:endParaRPr lang="en-US"/>
        </a:p>
      </dgm:t>
    </dgm:pt>
    <dgm:pt modelId="{A4C9B142-A899-4781-B6F4-D7A305E2055F}" type="sibTrans" cxnId="{1B9C2A1B-B796-4038-A7C5-1C9CF23B1141}">
      <dgm:prSet/>
      <dgm:spPr/>
      <dgm:t>
        <a:bodyPr/>
        <a:lstStyle/>
        <a:p>
          <a:endParaRPr lang="en-US"/>
        </a:p>
      </dgm:t>
    </dgm:pt>
    <dgm:pt modelId="{17E9DF76-50B0-4CD3-9BF8-5D1110C1C368}" type="pres">
      <dgm:prSet presAssocID="{9F28FDF7-1082-4E10-850E-87758A7A7D1D}" presName="vert0" presStyleCnt="0">
        <dgm:presLayoutVars>
          <dgm:dir/>
          <dgm:animOne val="branch"/>
          <dgm:animLvl val="lvl"/>
        </dgm:presLayoutVars>
      </dgm:prSet>
      <dgm:spPr/>
    </dgm:pt>
    <dgm:pt modelId="{E5F0E902-2D57-487A-9067-2CA577A1D694}" type="pres">
      <dgm:prSet presAssocID="{CD20E3A1-CC82-4B0B-B5A0-CC2E0A5AC963}" presName="thickLine" presStyleLbl="alignNode1" presStyleIdx="0" presStyleCnt="4"/>
      <dgm:spPr/>
    </dgm:pt>
    <dgm:pt modelId="{599079B7-D485-49FD-80B6-612930C730C9}" type="pres">
      <dgm:prSet presAssocID="{CD20E3A1-CC82-4B0B-B5A0-CC2E0A5AC963}" presName="horz1" presStyleCnt="0"/>
      <dgm:spPr/>
    </dgm:pt>
    <dgm:pt modelId="{FE579D50-AD2C-4DFF-97ED-3ACD93D5C026}" type="pres">
      <dgm:prSet presAssocID="{CD20E3A1-CC82-4B0B-B5A0-CC2E0A5AC963}" presName="tx1" presStyleLbl="revTx" presStyleIdx="0" presStyleCnt="4"/>
      <dgm:spPr/>
    </dgm:pt>
    <dgm:pt modelId="{84CE7FF9-43A3-46B1-91E8-3A94F9765EA8}" type="pres">
      <dgm:prSet presAssocID="{CD20E3A1-CC82-4B0B-B5A0-CC2E0A5AC963}" presName="vert1" presStyleCnt="0"/>
      <dgm:spPr/>
    </dgm:pt>
    <dgm:pt modelId="{6726D5C9-63BA-450A-A9C5-849D23503704}" type="pres">
      <dgm:prSet presAssocID="{7FA624EA-E5A6-459F-97B3-B2689EB28920}" presName="thickLine" presStyleLbl="alignNode1" presStyleIdx="1" presStyleCnt="4"/>
      <dgm:spPr/>
    </dgm:pt>
    <dgm:pt modelId="{26E85348-A68D-4FBE-88C3-11BE549354D1}" type="pres">
      <dgm:prSet presAssocID="{7FA624EA-E5A6-459F-97B3-B2689EB28920}" presName="horz1" presStyleCnt="0"/>
      <dgm:spPr/>
    </dgm:pt>
    <dgm:pt modelId="{8AAE7D5C-40B7-4499-A65D-1EFCFA3F79B9}" type="pres">
      <dgm:prSet presAssocID="{7FA624EA-E5A6-459F-97B3-B2689EB28920}" presName="tx1" presStyleLbl="revTx" presStyleIdx="1" presStyleCnt="4"/>
      <dgm:spPr/>
    </dgm:pt>
    <dgm:pt modelId="{EFE7CAD2-5CEB-4AA3-95ED-8E26C93C03F4}" type="pres">
      <dgm:prSet presAssocID="{7FA624EA-E5A6-459F-97B3-B2689EB28920}" presName="vert1" presStyleCnt="0"/>
      <dgm:spPr/>
    </dgm:pt>
    <dgm:pt modelId="{FD155BFE-ABC9-4CF8-B0CA-61C8188CF87C}" type="pres">
      <dgm:prSet presAssocID="{93400606-1BD6-4BA5-8C9F-767E9C6A734A}" presName="thickLine" presStyleLbl="alignNode1" presStyleIdx="2" presStyleCnt="4"/>
      <dgm:spPr/>
    </dgm:pt>
    <dgm:pt modelId="{C2373C83-45AC-4426-AF96-04ACFEA0A058}" type="pres">
      <dgm:prSet presAssocID="{93400606-1BD6-4BA5-8C9F-767E9C6A734A}" presName="horz1" presStyleCnt="0"/>
      <dgm:spPr/>
    </dgm:pt>
    <dgm:pt modelId="{2B770DBC-D619-4DC6-A80D-99C989D9CAF8}" type="pres">
      <dgm:prSet presAssocID="{93400606-1BD6-4BA5-8C9F-767E9C6A734A}" presName="tx1" presStyleLbl="revTx" presStyleIdx="2" presStyleCnt="4"/>
      <dgm:spPr/>
    </dgm:pt>
    <dgm:pt modelId="{6A88BD5A-90A0-47BB-AFF5-714CA50C687C}" type="pres">
      <dgm:prSet presAssocID="{93400606-1BD6-4BA5-8C9F-767E9C6A734A}" presName="vert1" presStyleCnt="0"/>
      <dgm:spPr/>
    </dgm:pt>
    <dgm:pt modelId="{24383B86-2799-436A-9168-9706EA0C8E96}" type="pres">
      <dgm:prSet presAssocID="{6BF1707A-2EE5-4F27-9D2B-1696337C5215}" presName="thickLine" presStyleLbl="alignNode1" presStyleIdx="3" presStyleCnt="4"/>
      <dgm:spPr/>
    </dgm:pt>
    <dgm:pt modelId="{187ED7A6-B858-41B9-B1FF-088CC2AA5FC2}" type="pres">
      <dgm:prSet presAssocID="{6BF1707A-2EE5-4F27-9D2B-1696337C5215}" presName="horz1" presStyleCnt="0"/>
      <dgm:spPr/>
    </dgm:pt>
    <dgm:pt modelId="{F534E256-2F03-432B-A7C3-73B9FA5783B9}" type="pres">
      <dgm:prSet presAssocID="{6BF1707A-2EE5-4F27-9D2B-1696337C5215}" presName="tx1" presStyleLbl="revTx" presStyleIdx="3" presStyleCnt="4"/>
      <dgm:spPr/>
    </dgm:pt>
    <dgm:pt modelId="{897DB3BF-5862-47B4-AB3E-374BF67453E3}" type="pres">
      <dgm:prSet presAssocID="{6BF1707A-2EE5-4F27-9D2B-1696337C5215}" presName="vert1" presStyleCnt="0"/>
      <dgm:spPr/>
    </dgm:pt>
  </dgm:ptLst>
  <dgm:cxnLst>
    <dgm:cxn modelId="{7D365F01-FC0E-43CF-9753-5A9384F84C04}" srcId="{9F28FDF7-1082-4E10-850E-87758A7A7D1D}" destId="{93400606-1BD6-4BA5-8C9F-767E9C6A734A}" srcOrd="2" destOrd="0" parTransId="{CE06EB3E-7821-4AF1-BDB6-A7FE468DBFFD}" sibTransId="{D1EBF3FB-68B8-4A4A-8D55-B5FB3617D6E6}"/>
    <dgm:cxn modelId="{1B9C2A1B-B796-4038-A7C5-1C9CF23B1141}" srcId="{9F28FDF7-1082-4E10-850E-87758A7A7D1D}" destId="{6BF1707A-2EE5-4F27-9D2B-1696337C5215}" srcOrd="3" destOrd="0" parTransId="{59A10664-B37D-4D56-AF1A-EBE1A71D9270}" sibTransId="{A4C9B142-A899-4781-B6F4-D7A305E2055F}"/>
    <dgm:cxn modelId="{67C8B44C-6285-4E42-B3D1-968FC566216F}" type="presOf" srcId="{CD20E3A1-CC82-4B0B-B5A0-CC2E0A5AC963}" destId="{FE579D50-AD2C-4DFF-97ED-3ACD93D5C026}" srcOrd="0" destOrd="0" presId="urn:microsoft.com/office/officeart/2008/layout/LinedList"/>
    <dgm:cxn modelId="{B0439156-938B-4F2C-95AA-FE4CFB337324}" srcId="{9F28FDF7-1082-4E10-850E-87758A7A7D1D}" destId="{CD20E3A1-CC82-4B0B-B5A0-CC2E0A5AC963}" srcOrd="0" destOrd="0" parTransId="{176837E1-11A0-4F37-A1B8-F9FBE85C5A17}" sibTransId="{7F4C5734-34ED-40CD-B8E4-BC2416CB43C6}"/>
    <dgm:cxn modelId="{1DC7EA80-0E95-4D2A-9463-2BEA70D646C2}" type="presOf" srcId="{7FA624EA-E5A6-459F-97B3-B2689EB28920}" destId="{8AAE7D5C-40B7-4499-A65D-1EFCFA3F79B9}" srcOrd="0" destOrd="0" presId="urn:microsoft.com/office/officeart/2008/layout/LinedList"/>
    <dgm:cxn modelId="{89708C92-6DA8-40A8-A132-08576BF42104}" type="presOf" srcId="{93400606-1BD6-4BA5-8C9F-767E9C6A734A}" destId="{2B770DBC-D619-4DC6-A80D-99C989D9CAF8}" srcOrd="0" destOrd="0" presId="urn:microsoft.com/office/officeart/2008/layout/LinedList"/>
    <dgm:cxn modelId="{BA5CE0A2-F33B-4867-8ABB-C5B63D8EF0CE}" type="presOf" srcId="{9F28FDF7-1082-4E10-850E-87758A7A7D1D}" destId="{17E9DF76-50B0-4CD3-9BF8-5D1110C1C368}" srcOrd="0" destOrd="0" presId="urn:microsoft.com/office/officeart/2008/layout/LinedList"/>
    <dgm:cxn modelId="{567C52BE-F6C3-4165-AA29-2471E791EBCB}" type="presOf" srcId="{6BF1707A-2EE5-4F27-9D2B-1696337C5215}" destId="{F534E256-2F03-432B-A7C3-73B9FA5783B9}" srcOrd="0" destOrd="0" presId="urn:microsoft.com/office/officeart/2008/layout/LinedList"/>
    <dgm:cxn modelId="{C6DE99FC-8563-40E8-AA58-8B5C2445B368}" srcId="{9F28FDF7-1082-4E10-850E-87758A7A7D1D}" destId="{7FA624EA-E5A6-459F-97B3-B2689EB28920}" srcOrd="1" destOrd="0" parTransId="{5E62092B-652A-4A1F-9823-4F50346952C7}" sibTransId="{AF0DDF14-739F-4A47-9AE4-11D8B492925E}"/>
    <dgm:cxn modelId="{F0BE7245-52D5-4E41-9A04-57C13CB2D892}" type="presParOf" srcId="{17E9DF76-50B0-4CD3-9BF8-5D1110C1C368}" destId="{E5F0E902-2D57-487A-9067-2CA577A1D694}" srcOrd="0" destOrd="0" presId="urn:microsoft.com/office/officeart/2008/layout/LinedList"/>
    <dgm:cxn modelId="{90DDBB51-9DE8-4DCF-ABCA-3DDBC72264C8}" type="presParOf" srcId="{17E9DF76-50B0-4CD3-9BF8-5D1110C1C368}" destId="{599079B7-D485-49FD-80B6-612930C730C9}" srcOrd="1" destOrd="0" presId="urn:microsoft.com/office/officeart/2008/layout/LinedList"/>
    <dgm:cxn modelId="{BA1EA17E-25BA-4ED9-AA85-C6D7925E0D09}" type="presParOf" srcId="{599079B7-D485-49FD-80B6-612930C730C9}" destId="{FE579D50-AD2C-4DFF-97ED-3ACD93D5C026}" srcOrd="0" destOrd="0" presId="urn:microsoft.com/office/officeart/2008/layout/LinedList"/>
    <dgm:cxn modelId="{8D57C3FB-0795-4199-9A78-52E2448C6BEB}" type="presParOf" srcId="{599079B7-D485-49FD-80B6-612930C730C9}" destId="{84CE7FF9-43A3-46B1-91E8-3A94F9765EA8}" srcOrd="1" destOrd="0" presId="urn:microsoft.com/office/officeart/2008/layout/LinedList"/>
    <dgm:cxn modelId="{3888074F-29B2-4786-AACF-1DC272D8E8B4}" type="presParOf" srcId="{17E9DF76-50B0-4CD3-9BF8-5D1110C1C368}" destId="{6726D5C9-63BA-450A-A9C5-849D23503704}" srcOrd="2" destOrd="0" presId="urn:microsoft.com/office/officeart/2008/layout/LinedList"/>
    <dgm:cxn modelId="{8BB75CDA-7DB4-4BEC-8A8B-F432215927B2}" type="presParOf" srcId="{17E9DF76-50B0-4CD3-9BF8-5D1110C1C368}" destId="{26E85348-A68D-4FBE-88C3-11BE549354D1}" srcOrd="3" destOrd="0" presId="urn:microsoft.com/office/officeart/2008/layout/LinedList"/>
    <dgm:cxn modelId="{4AC1569E-AE9B-4C01-933A-1040D5FD7378}" type="presParOf" srcId="{26E85348-A68D-4FBE-88C3-11BE549354D1}" destId="{8AAE7D5C-40B7-4499-A65D-1EFCFA3F79B9}" srcOrd="0" destOrd="0" presId="urn:microsoft.com/office/officeart/2008/layout/LinedList"/>
    <dgm:cxn modelId="{119F01EA-9110-431F-B203-D34FE4AA3EE8}" type="presParOf" srcId="{26E85348-A68D-4FBE-88C3-11BE549354D1}" destId="{EFE7CAD2-5CEB-4AA3-95ED-8E26C93C03F4}" srcOrd="1" destOrd="0" presId="urn:microsoft.com/office/officeart/2008/layout/LinedList"/>
    <dgm:cxn modelId="{7937A52C-82F1-4639-950E-96E20461F9AA}" type="presParOf" srcId="{17E9DF76-50B0-4CD3-9BF8-5D1110C1C368}" destId="{FD155BFE-ABC9-4CF8-B0CA-61C8188CF87C}" srcOrd="4" destOrd="0" presId="urn:microsoft.com/office/officeart/2008/layout/LinedList"/>
    <dgm:cxn modelId="{4AC806A3-629C-4ECB-B483-076EA17C8A29}" type="presParOf" srcId="{17E9DF76-50B0-4CD3-9BF8-5D1110C1C368}" destId="{C2373C83-45AC-4426-AF96-04ACFEA0A058}" srcOrd="5" destOrd="0" presId="urn:microsoft.com/office/officeart/2008/layout/LinedList"/>
    <dgm:cxn modelId="{B4CD2E10-38B7-4F6D-84E6-ABEEBDC89728}" type="presParOf" srcId="{C2373C83-45AC-4426-AF96-04ACFEA0A058}" destId="{2B770DBC-D619-4DC6-A80D-99C989D9CAF8}" srcOrd="0" destOrd="0" presId="urn:microsoft.com/office/officeart/2008/layout/LinedList"/>
    <dgm:cxn modelId="{18B1F308-C86C-4B38-8E11-6A83378E4E22}" type="presParOf" srcId="{C2373C83-45AC-4426-AF96-04ACFEA0A058}" destId="{6A88BD5A-90A0-47BB-AFF5-714CA50C687C}" srcOrd="1" destOrd="0" presId="urn:microsoft.com/office/officeart/2008/layout/LinedList"/>
    <dgm:cxn modelId="{604EECBE-D6F9-4E0E-9E70-246C97806B16}" type="presParOf" srcId="{17E9DF76-50B0-4CD3-9BF8-5D1110C1C368}" destId="{24383B86-2799-436A-9168-9706EA0C8E96}" srcOrd="6" destOrd="0" presId="urn:microsoft.com/office/officeart/2008/layout/LinedList"/>
    <dgm:cxn modelId="{C108A711-E6EF-46DE-AADF-74B3375E9C10}" type="presParOf" srcId="{17E9DF76-50B0-4CD3-9BF8-5D1110C1C368}" destId="{187ED7A6-B858-41B9-B1FF-088CC2AA5FC2}" srcOrd="7" destOrd="0" presId="urn:microsoft.com/office/officeart/2008/layout/LinedList"/>
    <dgm:cxn modelId="{E0A8F828-7C21-492A-BC0A-D93343A603F1}" type="presParOf" srcId="{187ED7A6-B858-41B9-B1FF-088CC2AA5FC2}" destId="{F534E256-2F03-432B-A7C3-73B9FA5783B9}" srcOrd="0" destOrd="0" presId="urn:microsoft.com/office/officeart/2008/layout/LinedList"/>
    <dgm:cxn modelId="{AB2F345A-6D90-4303-BFED-B8AE5403143F}" type="presParOf" srcId="{187ED7A6-B858-41B9-B1FF-088CC2AA5FC2}" destId="{897DB3BF-5862-47B4-AB3E-374BF67453E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F0E902-2D57-487A-9067-2CA577A1D694}">
      <dsp:nvSpPr>
        <dsp:cNvPr id="0" name=""/>
        <dsp:cNvSpPr/>
      </dsp:nvSpPr>
      <dsp:spPr>
        <a:xfrm>
          <a:off x="0" y="0"/>
          <a:ext cx="532923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579D50-AD2C-4DFF-97ED-3ACD93D5C026}">
      <dsp:nvSpPr>
        <dsp:cNvPr id="0" name=""/>
        <dsp:cNvSpPr/>
      </dsp:nvSpPr>
      <dsp:spPr>
        <a:xfrm>
          <a:off x="0" y="0"/>
          <a:ext cx="5329236" cy="1014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IN" sz="2800" b="1" kern="1200" baseline="0" dirty="0"/>
            <a:t>Front-End:  </a:t>
          </a:r>
          <a:r>
            <a:rPr lang="en-IN" sz="2800" kern="1200" baseline="0" dirty="0"/>
            <a:t>html5, CSS3, Angular </a:t>
          </a:r>
          <a:endParaRPr lang="en-US" sz="2800" kern="1200" dirty="0"/>
        </a:p>
      </dsp:txBody>
      <dsp:txXfrm>
        <a:off x="0" y="0"/>
        <a:ext cx="5329236" cy="1014412"/>
      </dsp:txXfrm>
    </dsp:sp>
    <dsp:sp modelId="{6726D5C9-63BA-450A-A9C5-849D23503704}">
      <dsp:nvSpPr>
        <dsp:cNvPr id="0" name=""/>
        <dsp:cNvSpPr/>
      </dsp:nvSpPr>
      <dsp:spPr>
        <a:xfrm>
          <a:off x="0" y="1014412"/>
          <a:ext cx="5329236"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AE7D5C-40B7-4499-A65D-1EFCFA3F79B9}">
      <dsp:nvSpPr>
        <dsp:cNvPr id="0" name=""/>
        <dsp:cNvSpPr/>
      </dsp:nvSpPr>
      <dsp:spPr>
        <a:xfrm>
          <a:off x="0" y="1014412"/>
          <a:ext cx="5329236" cy="1014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IN" sz="2800" b="1" kern="1200" baseline="0"/>
            <a:t>Database:</a:t>
          </a:r>
          <a:r>
            <a:rPr lang="en-IN" sz="2800" kern="1200" baseline="0"/>
            <a:t>  SQL Server</a:t>
          </a:r>
          <a:endParaRPr lang="en-US" sz="2800" kern="1200"/>
        </a:p>
      </dsp:txBody>
      <dsp:txXfrm>
        <a:off x="0" y="1014412"/>
        <a:ext cx="5329236" cy="1014412"/>
      </dsp:txXfrm>
    </dsp:sp>
    <dsp:sp modelId="{FD155BFE-ABC9-4CF8-B0CA-61C8188CF87C}">
      <dsp:nvSpPr>
        <dsp:cNvPr id="0" name=""/>
        <dsp:cNvSpPr/>
      </dsp:nvSpPr>
      <dsp:spPr>
        <a:xfrm>
          <a:off x="0" y="2028824"/>
          <a:ext cx="5329236"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770DBC-D619-4DC6-A80D-99C989D9CAF8}">
      <dsp:nvSpPr>
        <dsp:cNvPr id="0" name=""/>
        <dsp:cNvSpPr/>
      </dsp:nvSpPr>
      <dsp:spPr>
        <a:xfrm>
          <a:off x="0" y="2028825"/>
          <a:ext cx="5329236" cy="1014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IN" sz="2800" b="1" kern="1200" baseline="0"/>
            <a:t>Back-End:</a:t>
          </a:r>
          <a:r>
            <a:rPr lang="en-IN" sz="2800" kern="1200" baseline="0"/>
            <a:t>  Asp.net Core Web API</a:t>
          </a:r>
          <a:endParaRPr lang="en-US" sz="2800" kern="1200"/>
        </a:p>
      </dsp:txBody>
      <dsp:txXfrm>
        <a:off x="0" y="2028825"/>
        <a:ext cx="5329236" cy="1014412"/>
      </dsp:txXfrm>
    </dsp:sp>
    <dsp:sp modelId="{24383B86-2799-436A-9168-9706EA0C8E96}">
      <dsp:nvSpPr>
        <dsp:cNvPr id="0" name=""/>
        <dsp:cNvSpPr/>
      </dsp:nvSpPr>
      <dsp:spPr>
        <a:xfrm>
          <a:off x="0" y="3043237"/>
          <a:ext cx="5329236"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34E256-2F03-432B-A7C3-73B9FA5783B9}">
      <dsp:nvSpPr>
        <dsp:cNvPr id="0" name=""/>
        <dsp:cNvSpPr/>
      </dsp:nvSpPr>
      <dsp:spPr>
        <a:xfrm>
          <a:off x="0" y="3043237"/>
          <a:ext cx="5329236" cy="1014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IN" sz="2800" b="1" kern="1200" baseline="0"/>
            <a:t>Browser Compatibility: </a:t>
          </a:r>
          <a:r>
            <a:rPr lang="en-IN" sz="2800" kern="1200" baseline="0"/>
            <a:t>All Browser Compatible</a:t>
          </a:r>
          <a:endParaRPr lang="en-US" sz="2800" kern="1200"/>
        </a:p>
      </dsp:txBody>
      <dsp:txXfrm>
        <a:off x="0" y="3043237"/>
        <a:ext cx="5329236" cy="101441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62D8D-BE3A-4527-9A21-30F77B4E12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0E5BEFD-24BD-4E7F-B456-DEA468CDCD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5596281-8F8B-485A-9D5F-6F7AE4188F90}"/>
              </a:ext>
            </a:extLst>
          </p:cNvPr>
          <p:cNvSpPr>
            <a:spLocks noGrp="1"/>
          </p:cNvSpPr>
          <p:nvPr>
            <p:ph type="dt" sz="half" idx="10"/>
          </p:nvPr>
        </p:nvSpPr>
        <p:spPr/>
        <p:txBody>
          <a:bodyPr/>
          <a:lstStyle/>
          <a:p>
            <a:fld id="{C5BC52DF-5360-4021-B6D0-CFE17AA4FD15}" type="datetimeFigureOut">
              <a:rPr lang="en-US" smtClean="0"/>
              <a:t>6/9/2022</a:t>
            </a:fld>
            <a:endParaRPr lang="en-US"/>
          </a:p>
        </p:txBody>
      </p:sp>
      <p:sp>
        <p:nvSpPr>
          <p:cNvPr id="5" name="Footer Placeholder 4">
            <a:extLst>
              <a:ext uri="{FF2B5EF4-FFF2-40B4-BE49-F238E27FC236}">
                <a16:creationId xmlns:a16="http://schemas.microsoft.com/office/drawing/2014/main" id="{B8AE4538-FEDB-46FC-8D44-12F502E773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9AA73F-8B6A-475B-85F9-666C71377806}"/>
              </a:ext>
            </a:extLst>
          </p:cNvPr>
          <p:cNvSpPr>
            <a:spLocks noGrp="1"/>
          </p:cNvSpPr>
          <p:nvPr>
            <p:ph type="sldNum" sz="quarter" idx="12"/>
          </p:nvPr>
        </p:nvSpPr>
        <p:spPr/>
        <p:txBody>
          <a:bodyPr/>
          <a:lstStyle/>
          <a:p>
            <a:fld id="{D59B76CA-93E6-46FC-98D2-DA5308F3C309}" type="slidenum">
              <a:rPr lang="en-US" smtClean="0"/>
              <a:t>‹#›</a:t>
            </a:fld>
            <a:endParaRPr lang="en-US"/>
          </a:p>
        </p:txBody>
      </p:sp>
    </p:spTree>
    <p:extLst>
      <p:ext uri="{BB962C8B-B14F-4D97-AF65-F5344CB8AC3E}">
        <p14:creationId xmlns:p14="http://schemas.microsoft.com/office/powerpoint/2010/main" val="3155627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CEE47-A4EA-4E55-9A67-454E692CBCF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A62318D-CF2B-4CA9-96DF-5D5DAF592D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435FDBD-67AC-4567-B776-0657A21A653E}"/>
              </a:ext>
            </a:extLst>
          </p:cNvPr>
          <p:cNvSpPr>
            <a:spLocks noGrp="1"/>
          </p:cNvSpPr>
          <p:nvPr>
            <p:ph type="dt" sz="half" idx="10"/>
          </p:nvPr>
        </p:nvSpPr>
        <p:spPr/>
        <p:txBody>
          <a:bodyPr/>
          <a:lstStyle/>
          <a:p>
            <a:fld id="{C5BC52DF-5360-4021-B6D0-CFE17AA4FD15}" type="datetimeFigureOut">
              <a:rPr lang="en-US" smtClean="0"/>
              <a:t>6/9/2022</a:t>
            </a:fld>
            <a:endParaRPr lang="en-US"/>
          </a:p>
        </p:txBody>
      </p:sp>
      <p:sp>
        <p:nvSpPr>
          <p:cNvPr id="5" name="Footer Placeholder 4">
            <a:extLst>
              <a:ext uri="{FF2B5EF4-FFF2-40B4-BE49-F238E27FC236}">
                <a16:creationId xmlns:a16="http://schemas.microsoft.com/office/drawing/2014/main" id="{9279C511-4E94-41A5-B6C4-A1774F63B7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29C09F-EB19-4CC9-9CBB-321BA2DED7DF}"/>
              </a:ext>
            </a:extLst>
          </p:cNvPr>
          <p:cNvSpPr>
            <a:spLocks noGrp="1"/>
          </p:cNvSpPr>
          <p:nvPr>
            <p:ph type="sldNum" sz="quarter" idx="12"/>
          </p:nvPr>
        </p:nvSpPr>
        <p:spPr/>
        <p:txBody>
          <a:bodyPr/>
          <a:lstStyle/>
          <a:p>
            <a:fld id="{D59B76CA-93E6-46FC-98D2-DA5308F3C309}" type="slidenum">
              <a:rPr lang="en-US" smtClean="0"/>
              <a:t>‹#›</a:t>
            </a:fld>
            <a:endParaRPr lang="en-US"/>
          </a:p>
        </p:txBody>
      </p:sp>
    </p:spTree>
    <p:extLst>
      <p:ext uri="{BB962C8B-B14F-4D97-AF65-F5344CB8AC3E}">
        <p14:creationId xmlns:p14="http://schemas.microsoft.com/office/powerpoint/2010/main" val="2795360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EDDCDF-975A-462F-BF00-09AE77BAE80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793F176-AB3C-4C13-8CEE-06A6A3111D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F136928-F33B-4AD8-81CA-A72425A75220}"/>
              </a:ext>
            </a:extLst>
          </p:cNvPr>
          <p:cNvSpPr>
            <a:spLocks noGrp="1"/>
          </p:cNvSpPr>
          <p:nvPr>
            <p:ph type="dt" sz="half" idx="10"/>
          </p:nvPr>
        </p:nvSpPr>
        <p:spPr/>
        <p:txBody>
          <a:bodyPr/>
          <a:lstStyle/>
          <a:p>
            <a:fld id="{C5BC52DF-5360-4021-B6D0-CFE17AA4FD15}" type="datetimeFigureOut">
              <a:rPr lang="en-US" smtClean="0"/>
              <a:t>6/9/2022</a:t>
            </a:fld>
            <a:endParaRPr lang="en-US"/>
          </a:p>
        </p:txBody>
      </p:sp>
      <p:sp>
        <p:nvSpPr>
          <p:cNvPr id="5" name="Footer Placeholder 4">
            <a:extLst>
              <a:ext uri="{FF2B5EF4-FFF2-40B4-BE49-F238E27FC236}">
                <a16:creationId xmlns:a16="http://schemas.microsoft.com/office/drawing/2014/main" id="{A15B05CA-1801-4AC0-A476-3B64D215FD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EC0B16-BF2F-452F-BD3A-620506344392}"/>
              </a:ext>
            </a:extLst>
          </p:cNvPr>
          <p:cNvSpPr>
            <a:spLocks noGrp="1"/>
          </p:cNvSpPr>
          <p:nvPr>
            <p:ph type="sldNum" sz="quarter" idx="12"/>
          </p:nvPr>
        </p:nvSpPr>
        <p:spPr/>
        <p:txBody>
          <a:bodyPr/>
          <a:lstStyle/>
          <a:p>
            <a:fld id="{D59B76CA-93E6-46FC-98D2-DA5308F3C309}" type="slidenum">
              <a:rPr lang="en-US" smtClean="0"/>
              <a:t>‹#›</a:t>
            </a:fld>
            <a:endParaRPr lang="en-US"/>
          </a:p>
        </p:txBody>
      </p:sp>
    </p:spTree>
    <p:extLst>
      <p:ext uri="{BB962C8B-B14F-4D97-AF65-F5344CB8AC3E}">
        <p14:creationId xmlns:p14="http://schemas.microsoft.com/office/powerpoint/2010/main" val="2914111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8D03D-8D07-455A-8284-0B8B40EAB12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06863A4-FDB9-4F68-8647-E47DC77DF0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D65F7E7-6E75-488F-BADA-EE3E72F38B3B}"/>
              </a:ext>
            </a:extLst>
          </p:cNvPr>
          <p:cNvSpPr>
            <a:spLocks noGrp="1"/>
          </p:cNvSpPr>
          <p:nvPr>
            <p:ph type="dt" sz="half" idx="10"/>
          </p:nvPr>
        </p:nvSpPr>
        <p:spPr/>
        <p:txBody>
          <a:bodyPr/>
          <a:lstStyle/>
          <a:p>
            <a:fld id="{C5BC52DF-5360-4021-B6D0-CFE17AA4FD15}" type="datetimeFigureOut">
              <a:rPr lang="en-US" smtClean="0"/>
              <a:t>6/9/2022</a:t>
            </a:fld>
            <a:endParaRPr lang="en-US"/>
          </a:p>
        </p:txBody>
      </p:sp>
      <p:sp>
        <p:nvSpPr>
          <p:cNvPr id="5" name="Footer Placeholder 4">
            <a:extLst>
              <a:ext uri="{FF2B5EF4-FFF2-40B4-BE49-F238E27FC236}">
                <a16:creationId xmlns:a16="http://schemas.microsoft.com/office/drawing/2014/main" id="{F5535660-ADB0-4410-9904-657AC03073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D5D0A0-09C0-4112-861C-C6B74499ED13}"/>
              </a:ext>
            </a:extLst>
          </p:cNvPr>
          <p:cNvSpPr>
            <a:spLocks noGrp="1"/>
          </p:cNvSpPr>
          <p:nvPr>
            <p:ph type="sldNum" sz="quarter" idx="12"/>
          </p:nvPr>
        </p:nvSpPr>
        <p:spPr/>
        <p:txBody>
          <a:bodyPr/>
          <a:lstStyle/>
          <a:p>
            <a:fld id="{D59B76CA-93E6-46FC-98D2-DA5308F3C309}" type="slidenum">
              <a:rPr lang="en-US" smtClean="0"/>
              <a:t>‹#›</a:t>
            </a:fld>
            <a:endParaRPr lang="en-US"/>
          </a:p>
        </p:txBody>
      </p:sp>
    </p:spTree>
    <p:extLst>
      <p:ext uri="{BB962C8B-B14F-4D97-AF65-F5344CB8AC3E}">
        <p14:creationId xmlns:p14="http://schemas.microsoft.com/office/powerpoint/2010/main" val="717553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97001-FC6C-4314-8B09-7F0A6F2B6F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9C2B20A-77C1-4D82-9207-201CDA23BB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8B75D4-2BCF-4744-B59B-79E55D804096}"/>
              </a:ext>
            </a:extLst>
          </p:cNvPr>
          <p:cNvSpPr>
            <a:spLocks noGrp="1"/>
          </p:cNvSpPr>
          <p:nvPr>
            <p:ph type="dt" sz="half" idx="10"/>
          </p:nvPr>
        </p:nvSpPr>
        <p:spPr/>
        <p:txBody>
          <a:bodyPr/>
          <a:lstStyle/>
          <a:p>
            <a:fld id="{C5BC52DF-5360-4021-B6D0-CFE17AA4FD15}" type="datetimeFigureOut">
              <a:rPr lang="en-US" smtClean="0"/>
              <a:t>6/9/2022</a:t>
            </a:fld>
            <a:endParaRPr lang="en-US"/>
          </a:p>
        </p:txBody>
      </p:sp>
      <p:sp>
        <p:nvSpPr>
          <p:cNvPr id="5" name="Footer Placeholder 4">
            <a:extLst>
              <a:ext uri="{FF2B5EF4-FFF2-40B4-BE49-F238E27FC236}">
                <a16:creationId xmlns:a16="http://schemas.microsoft.com/office/drawing/2014/main" id="{080E1971-3C33-48DE-97F7-904D9AF97F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93C00C-67C0-499B-A5E5-9AC1601DAF45}"/>
              </a:ext>
            </a:extLst>
          </p:cNvPr>
          <p:cNvSpPr>
            <a:spLocks noGrp="1"/>
          </p:cNvSpPr>
          <p:nvPr>
            <p:ph type="sldNum" sz="quarter" idx="12"/>
          </p:nvPr>
        </p:nvSpPr>
        <p:spPr/>
        <p:txBody>
          <a:bodyPr/>
          <a:lstStyle/>
          <a:p>
            <a:fld id="{D59B76CA-93E6-46FC-98D2-DA5308F3C309}" type="slidenum">
              <a:rPr lang="en-US" smtClean="0"/>
              <a:t>‹#›</a:t>
            </a:fld>
            <a:endParaRPr lang="en-US"/>
          </a:p>
        </p:txBody>
      </p:sp>
    </p:spTree>
    <p:extLst>
      <p:ext uri="{BB962C8B-B14F-4D97-AF65-F5344CB8AC3E}">
        <p14:creationId xmlns:p14="http://schemas.microsoft.com/office/powerpoint/2010/main" val="2795549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CE864-4AB8-4887-B04B-1CA273D5480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8E50009-FA78-483B-9099-1697BEA3D4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1D6A523-A084-4B59-B5D2-021943A45A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811F52D-CD94-453E-A794-090370C60831}"/>
              </a:ext>
            </a:extLst>
          </p:cNvPr>
          <p:cNvSpPr>
            <a:spLocks noGrp="1"/>
          </p:cNvSpPr>
          <p:nvPr>
            <p:ph type="dt" sz="half" idx="10"/>
          </p:nvPr>
        </p:nvSpPr>
        <p:spPr/>
        <p:txBody>
          <a:bodyPr/>
          <a:lstStyle/>
          <a:p>
            <a:fld id="{C5BC52DF-5360-4021-B6D0-CFE17AA4FD15}" type="datetimeFigureOut">
              <a:rPr lang="en-US" smtClean="0"/>
              <a:t>6/9/2022</a:t>
            </a:fld>
            <a:endParaRPr lang="en-US"/>
          </a:p>
        </p:txBody>
      </p:sp>
      <p:sp>
        <p:nvSpPr>
          <p:cNvPr id="6" name="Footer Placeholder 5">
            <a:extLst>
              <a:ext uri="{FF2B5EF4-FFF2-40B4-BE49-F238E27FC236}">
                <a16:creationId xmlns:a16="http://schemas.microsoft.com/office/drawing/2014/main" id="{912980F3-C6D2-47CB-8255-2EB9CA04FD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2DD0CB-3E62-4011-8EA8-A905920401AA}"/>
              </a:ext>
            </a:extLst>
          </p:cNvPr>
          <p:cNvSpPr>
            <a:spLocks noGrp="1"/>
          </p:cNvSpPr>
          <p:nvPr>
            <p:ph type="sldNum" sz="quarter" idx="12"/>
          </p:nvPr>
        </p:nvSpPr>
        <p:spPr/>
        <p:txBody>
          <a:bodyPr/>
          <a:lstStyle/>
          <a:p>
            <a:fld id="{D59B76CA-93E6-46FC-98D2-DA5308F3C309}" type="slidenum">
              <a:rPr lang="en-US" smtClean="0"/>
              <a:t>‹#›</a:t>
            </a:fld>
            <a:endParaRPr lang="en-US"/>
          </a:p>
        </p:txBody>
      </p:sp>
    </p:spTree>
    <p:extLst>
      <p:ext uri="{BB962C8B-B14F-4D97-AF65-F5344CB8AC3E}">
        <p14:creationId xmlns:p14="http://schemas.microsoft.com/office/powerpoint/2010/main" val="118568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520D9-5666-4DD9-A1B0-CDF232E4D81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2543647-C5F7-44B1-8121-E073975B1D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8FC805-872A-45A2-903F-CDC34884A7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770A363-2F15-4AA7-B0FF-341BC6AFA4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F08228-12A1-4CE5-8B29-AC4DB900E5F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F452F25-6EF3-4E7F-AAF4-60113C4E7D0C}"/>
              </a:ext>
            </a:extLst>
          </p:cNvPr>
          <p:cNvSpPr>
            <a:spLocks noGrp="1"/>
          </p:cNvSpPr>
          <p:nvPr>
            <p:ph type="dt" sz="half" idx="10"/>
          </p:nvPr>
        </p:nvSpPr>
        <p:spPr/>
        <p:txBody>
          <a:bodyPr/>
          <a:lstStyle/>
          <a:p>
            <a:fld id="{C5BC52DF-5360-4021-B6D0-CFE17AA4FD15}" type="datetimeFigureOut">
              <a:rPr lang="en-US" smtClean="0"/>
              <a:t>6/9/2022</a:t>
            </a:fld>
            <a:endParaRPr lang="en-US"/>
          </a:p>
        </p:txBody>
      </p:sp>
      <p:sp>
        <p:nvSpPr>
          <p:cNvPr id="8" name="Footer Placeholder 7">
            <a:extLst>
              <a:ext uri="{FF2B5EF4-FFF2-40B4-BE49-F238E27FC236}">
                <a16:creationId xmlns:a16="http://schemas.microsoft.com/office/drawing/2014/main" id="{486355AF-F8A7-42FE-987F-E9AE9DC9177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94224E2-CE2B-4326-8C4B-8EE8CFB5BD09}"/>
              </a:ext>
            </a:extLst>
          </p:cNvPr>
          <p:cNvSpPr>
            <a:spLocks noGrp="1"/>
          </p:cNvSpPr>
          <p:nvPr>
            <p:ph type="sldNum" sz="quarter" idx="12"/>
          </p:nvPr>
        </p:nvSpPr>
        <p:spPr/>
        <p:txBody>
          <a:bodyPr/>
          <a:lstStyle/>
          <a:p>
            <a:fld id="{D59B76CA-93E6-46FC-98D2-DA5308F3C309}" type="slidenum">
              <a:rPr lang="en-US" smtClean="0"/>
              <a:t>‹#›</a:t>
            </a:fld>
            <a:endParaRPr lang="en-US"/>
          </a:p>
        </p:txBody>
      </p:sp>
    </p:spTree>
    <p:extLst>
      <p:ext uri="{BB962C8B-B14F-4D97-AF65-F5344CB8AC3E}">
        <p14:creationId xmlns:p14="http://schemas.microsoft.com/office/powerpoint/2010/main" val="302148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3051B-5AA2-46EB-9887-39F9B935132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983E51F-3F34-4144-B910-484780FAE349}"/>
              </a:ext>
            </a:extLst>
          </p:cNvPr>
          <p:cNvSpPr>
            <a:spLocks noGrp="1"/>
          </p:cNvSpPr>
          <p:nvPr>
            <p:ph type="dt" sz="half" idx="10"/>
          </p:nvPr>
        </p:nvSpPr>
        <p:spPr/>
        <p:txBody>
          <a:bodyPr/>
          <a:lstStyle/>
          <a:p>
            <a:fld id="{C5BC52DF-5360-4021-B6D0-CFE17AA4FD15}" type="datetimeFigureOut">
              <a:rPr lang="en-US" smtClean="0"/>
              <a:t>6/9/2022</a:t>
            </a:fld>
            <a:endParaRPr lang="en-US"/>
          </a:p>
        </p:txBody>
      </p:sp>
      <p:sp>
        <p:nvSpPr>
          <p:cNvPr id="4" name="Footer Placeholder 3">
            <a:extLst>
              <a:ext uri="{FF2B5EF4-FFF2-40B4-BE49-F238E27FC236}">
                <a16:creationId xmlns:a16="http://schemas.microsoft.com/office/drawing/2014/main" id="{1402348C-2AC0-44F6-85C7-01FB797F17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095FBC-E882-465A-8102-D7E01C810439}"/>
              </a:ext>
            </a:extLst>
          </p:cNvPr>
          <p:cNvSpPr>
            <a:spLocks noGrp="1"/>
          </p:cNvSpPr>
          <p:nvPr>
            <p:ph type="sldNum" sz="quarter" idx="12"/>
          </p:nvPr>
        </p:nvSpPr>
        <p:spPr/>
        <p:txBody>
          <a:bodyPr/>
          <a:lstStyle/>
          <a:p>
            <a:fld id="{D59B76CA-93E6-46FC-98D2-DA5308F3C309}" type="slidenum">
              <a:rPr lang="en-US" smtClean="0"/>
              <a:t>‹#›</a:t>
            </a:fld>
            <a:endParaRPr lang="en-US"/>
          </a:p>
        </p:txBody>
      </p:sp>
    </p:spTree>
    <p:extLst>
      <p:ext uri="{BB962C8B-B14F-4D97-AF65-F5344CB8AC3E}">
        <p14:creationId xmlns:p14="http://schemas.microsoft.com/office/powerpoint/2010/main" val="2606585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EB3C25-7ACE-4EA4-BD6F-38BC46014AD5}"/>
              </a:ext>
            </a:extLst>
          </p:cNvPr>
          <p:cNvSpPr>
            <a:spLocks noGrp="1"/>
          </p:cNvSpPr>
          <p:nvPr>
            <p:ph type="dt" sz="half" idx="10"/>
          </p:nvPr>
        </p:nvSpPr>
        <p:spPr/>
        <p:txBody>
          <a:bodyPr/>
          <a:lstStyle/>
          <a:p>
            <a:fld id="{C5BC52DF-5360-4021-B6D0-CFE17AA4FD15}" type="datetimeFigureOut">
              <a:rPr lang="en-US" smtClean="0"/>
              <a:t>6/9/2022</a:t>
            </a:fld>
            <a:endParaRPr lang="en-US"/>
          </a:p>
        </p:txBody>
      </p:sp>
      <p:sp>
        <p:nvSpPr>
          <p:cNvPr id="3" name="Footer Placeholder 2">
            <a:extLst>
              <a:ext uri="{FF2B5EF4-FFF2-40B4-BE49-F238E27FC236}">
                <a16:creationId xmlns:a16="http://schemas.microsoft.com/office/drawing/2014/main" id="{D302B7D2-7260-4AE1-BAED-E761EB8224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B2749FB-867B-4698-9709-D6EB573D0E01}"/>
              </a:ext>
            </a:extLst>
          </p:cNvPr>
          <p:cNvSpPr>
            <a:spLocks noGrp="1"/>
          </p:cNvSpPr>
          <p:nvPr>
            <p:ph type="sldNum" sz="quarter" idx="12"/>
          </p:nvPr>
        </p:nvSpPr>
        <p:spPr/>
        <p:txBody>
          <a:bodyPr/>
          <a:lstStyle/>
          <a:p>
            <a:fld id="{D59B76CA-93E6-46FC-98D2-DA5308F3C309}" type="slidenum">
              <a:rPr lang="en-US" smtClean="0"/>
              <a:t>‹#›</a:t>
            </a:fld>
            <a:endParaRPr lang="en-US"/>
          </a:p>
        </p:txBody>
      </p:sp>
    </p:spTree>
    <p:extLst>
      <p:ext uri="{BB962C8B-B14F-4D97-AF65-F5344CB8AC3E}">
        <p14:creationId xmlns:p14="http://schemas.microsoft.com/office/powerpoint/2010/main" val="1329501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83FB6-BD28-4443-A371-9AFD376877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10059BC-A687-4CB8-A927-EFAE6D2586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2A0C6CE-CE39-4401-9BE0-5D3AB0C5A6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D3CCD7-78C9-4E4B-B9BF-611615B767F6}"/>
              </a:ext>
            </a:extLst>
          </p:cNvPr>
          <p:cNvSpPr>
            <a:spLocks noGrp="1"/>
          </p:cNvSpPr>
          <p:nvPr>
            <p:ph type="dt" sz="half" idx="10"/>
          </p:nvPr>
        </p:nvSpPr>
        <p:spPr/>
        <p:txBody>
          <a:bodyPr/>
          <a:lstStyle/>
          <a:p>
            <a:fld id="{C5BC52DF-5360-4021-B6D0-CFE17AA4FD15}" type="datetimeFigureOut">
              <a:rPr lang="en-US" smtClean="0"/>
              <a:t>6/9/2022</a:t>
            </a:fld>
            <a:endParaRPr lang="en-US"/>
          </a:p>
        </p:txBody>
      </p:sp>
      <p:sp>
        <p:nvSpPr>
          <p:cNvPr id="6" name="Footer Placeholder 5">
            <a:extLst>
              <a:ext uri="{FF2B5EF4-FFF2-40B4-BE49-F238E27FC236}">
                <a16:creationId xmlns:a16="http://schemas.microsoft.com/office/drawing/2014/main" id="{E1DD268D-1D80-4B88-8192-51153E9B18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9C52F8-FE13-4101-B18A-051639AF11CA}"/>
              </a:ext>
            </a:extLst>
          </p:cNvPr>
          <p:cNvSpPr>
            <a:spLocks noGrp="1"/>
          </p:cNvSpPr>
          <p:nvPr>
            <p:ph type="sldNum" sz="quarter" idx="12"/>
          </p:nvPr>
        </p:nvSpPr>
        <p:spPr/>
        <p:txBody>
          <a:bodyPr/>
          <a:lstStyle/>
          <a:p>
            <a:fld id="{D59B76CA-93E6-46FC-98D2-DA5308F3C309}" type="slidenum">
              <a:rPr lang="en-US" smtClean="0"/>
              <a:t>‹#›</a:t>
            </a:fld>
            <a:endParaRPr lang="en-US"/>
          </a:p>
        </p:txBody>
      </p:sp>
    </p:spTree>
    <p:extLst>
      <p:ext uri="{BB962C8B-B14F-4D97-AF65-F5344CB8AC3E}">
        <p14:creationId xmlns:p14="http://schemas.microsoft.com/office/powerpoint/2010/main" val="191488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583D6-BB32-4A43-9246-5508F3366B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0F752E5-5AC9-4A43-935E-9F5BA3D3FD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243E6C1-61A3-4D88-9FE4-DC946AB24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75F6C7-6C9E-41D9-BBF7-BD6CCD6F69B1}"/>
              </a:ext>
            </a:extLst>
          </p:cNvPr>
          <p:cNvSpPr>
            <a:spLocks noGrp="1"/>
          </p:cNvSpPr>
          <p:nvPr>
            <p:ph type="dt" sz="half" idx="10"/>
          </p:nvPr>
        </p:nvSpPr>
        <p:spPr/>
        <p:txBody>
          <a:bodyPr/>
          <a:lstStyle/>
          <a:p>
            <a:fld id="{C5BC52DF-5360-4021-B6D0-CFE17AA4FD15}" type="datetimeFigureOut">
              <a:rPr lang="en-US" smtClean="0"/>
              <a:t>6/9/2022</a:t>
            </a:fld>
            <a:endParaRPr lang="en-US"/>
          </a:p>
        </p:txBody>
      </p:sp>
      <p:sp>
        <p:nvSpPr>
          <p:cNvPr id="6" name="Footer Placeholder 5">
            <a:extLst>
              <a:ext uri="{FF2B5EF4-FFF2-40B4-BE49-F238E27FC236}">
                <a16:creationId xmlns:a16="http://schemas.microsoft.com/office/drawing/2014/main" id="{4045585E-D3C7-499B-8FA9-F813332621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7361F6-87C4-4931-86C9-011B3410C037}"/>
              </a:ext>
            </a:extLst>
          </p:cNvPr>
          <p:cNvSpPr>
            <a:spLocks noGrp="1"/>
          </p:cNvSpPr>
          <p:nvPr>
            <p:ph type="sldNum" sz="quarter" idx="12"/>
          </p:nvPr>
        </p:nvSpPr>
        <p:spPr/>
        <p:txBody>
          <a:bodyPr/>
          <a:lstStyle/>
          <a:p>
            <a:fld id="{D59B76CA-93E6-46FC-98D2-DA5308F3C309}" type="slidenum">
              <a:rPr lang="en-US" smtClean="0"/>
              <a:t>‹#›</a:t>
            </a:fld>
            <a:endParaRPr lang="en-US"/>
          </a:p>
        </p:txBody>
      </p:sp>
    </p:spTree>
    <p:extLst>
      <p:ext uri="{BB962C8B-B14F-4D97-AF65-F5344CB8AC3E}">
        <p14:creationId xmlns:p14="http://schemas.microsoft.com/office/powerpoint/2010/main" val="1239162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571628-BA02-4555-8C5A-E64C6AB51A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B27778F-5746-4D4A-B2F1-5FD38CB26A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472066C-5455-4FAD-8D4D-60DD50889A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BC52DF-5360-4021-B6D0-CFE17AA4FD15}" type="datetimeFigureOut">
              <a:rPr lang="en-US" smtClean="0"/>
              <a:t>6/9/2022</a:t>
            </a:fld>
            <a:endParaRPr lang="en-US"/>
          </a:p>
        </p:txBody>
      </p:sp>
      <p:sp>
        <p:nvSpPr>
          <p:cNvPr id="5" name="Footer Placeholder 4">
            <a:extLst>
              <a:ext uri="{FF2B5EF4-FFF2-40B4-BE49-F238E27FC236}">
                <a16:creationId xmlns:a16="http://schemas.microsoft.com/office/drawing/2014/main" id="{27AE2D02-0F89-459A-998F-1E1055AB29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72A8B43-B371-46F1-AF56-27A4B70A55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9B76CA-93E6-46FC-98D2-DA5308F3C309}" type="slidenum">
              <a:rPr lang="en-US" smtClean="0"/>
              <a:t>‹#›</a:t>
            </a:fld>
            <a:endParaRPr lang="en-US"/>
          </a:p>
        </p:txBody>
      </p:sp>
    </p:spTree>
    <p:extLst>
      <p:ext uri="{BB962C8B-B14F-4D97-AF65-F5344CB8AC3E}">
        <p14:creationId xmlns:p14="http://schemas.microsoft.com/office/powerpoint/2010/main" val="3740919380"/>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hyperlink" Target="https://www.pluralsight.com/paths/aspnet-core" TargetMode="External"/><Relationship Id="rId3" Type="http://schemas.openxmlformats.org/officeDocument/2006/relationships/hyperlink" Target="https://www.w3schools.com/w3css/" TargetMode="External"/><Relationship Id="rId7" Type="http://schemas.openxmlformats.org/officeDocument/2006/relationships/hyperlink" Target="https://www.tutorialsteacher.com/webapi" TargetMode="External"/><Relationship Id="rId2" Type="http://schemas.openxmlformats.org/officeDocument/2006/relationships/hyperlink" Target="https://www.w3schools.com/html/" TargetMode="External"/><Relationship Id="rId1" Type="http://schemas.openxmlformats.org/officeDocument/2006/relationships/slideLayout" Target="../slideLayouts/slideLayout7.xml"/><Relationship Id="rId6" Type="http://schemas.openxmlformats.org/officeDocument/2006/relationships/hyperlink" Target="https://programmingwithmosh.com/angular/" TargetMode="External"/><Relationship Id="rId11" Type="http://schemas.openxmlformats.org/officeDocument/2006/relationships/hyperlink" Target="https://www.guru99.com/" TargetMode="External"/><Relationship Id="rId5" Type="http://schemas.openxmlformats.org/officeDocument/2006/relationships/hyperlink" Target="https://codewithmosh.com/p/the-ultimate-typescript" TargetMode="External"/><Relationship Id="rId10" Type="http://schemas.openxmlformats.org/officeDocument/2006/relationships/hyperlink" Target="http://www.softwaretestinghelp.com/" TargetMode="External"/><Relationship Id="rId4" Type="http://schemas.openxmlformats.org/officeDocument/2006/relationships/hyperlink" Target="https://www.w3schools.com/js/" TargetMode="External"/><Relationship Id="rId9" Type="http://schemas.openxmlformats.org/officeDocument/2006/relationships/hyperlink" Target="https://codewithmosh.com/p/entity-framework"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Shape 2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DEB04E5-5B0D-4344-A05E-6EDCE46CB8B1}"/>
              </a:ext>
            </a:extLst>
          </p:cNvPr>
          <p:cNvSpPr>
            <a:spLocks noGrp="1"/>
          </p:cNvSpPr>
          <p:nvPr>
            <p:ph type="ctrTitle"/>
          </p:nvPr>
        </p:nvSpPr>
        <p:spPr>
          <a:xfrm>
            <a:off x="934872" y="982272"/>
            <a:ext cx="3388419" cy="4560970"/>
          </a:xfrm>
        </p:spPr>
        <p:txBody>
          <a:bodyPr vert="horz" lIns="91440" tIns="45720" rIns="91440" bIns="45720" rtlCol="0" anchor="ctr">
            <a:normAutofit/>
          </a:bodyPr>
          <a:lstStyle/>
          <a:p>
            <a:pPr algn="l"/>
            <a:r>
              <a:rPr lang="en-US" sz="4000" b="1" kern="1200">
                <a:solidFill>
                  <a:srgbClr val="FFFFFF"/>
                </a:solidFill>
                <a:latin typeface="+mj-lt"/>
                <a:ea typeface="+mj-ea"/>
                <a:cs typeface="+mj-cs"/>
              </a:rPr>
              <a:t>On Demand Car Wash Platform</a:t>
            </a:r>
          </a:p>
        </p:txBody>
      </p:sp>
      <p:sp>
        <p:nvSpPr>
          <p:cNvPr id="2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Subtitle 2">
            <a:extLst>
              <a:ext uri="{FF2B5EF4-FFF2-40B4-BE49-F238E27FC236}">
                <a16:creationId xmlns:a16="http://schemas.microsoft.com/office/drawing/2014/main" id="{1D8D3FB0-A954-4275-8052-F28D1DDEE2AD}"/>
              </a:ext>
            </a:extLst>
          </p:cNvPr>
          <p:cNvSpPr>
            <a:spLocks noGrp="1"/>
          </p:cNvSpPr>
          <p:nvPr>
            <p:ph type="subTitle" idx="1"/>
          </p:nvPr>
        </p:nvSpPr>
        <p:spPr>
          <a:xfrm>
            <a:off x="5221862" y="1719618"/>
            <a:ext cx="5948831" cy="4334629"/>
          </a:xfrm>
        </p:spPr>
        <p:txBody>
          <a:bodyPr vert="horz" lIns="91440" tIns="45720" rIns="91440" bIns="45720" rtlCol="0" anchor="ctr">
            <a:normAutofit lnSpcReduction="10000"/>
          </a:bodyPr>
          <a:lstStyle/>
          <a:p>
            <a:pPr indent="-228600" algn="l">
              <a:buFont typeface="Arial" panose="020B0604020202020204" pitchFamily="34" charset="0"/>
              <a:buChar char="•"/>
            </a:pPr>
            <a:endParaRPr lang="en-US" sz="1700" dirty="0">
              <a:solidFill>
                <a:srgbClr val="FEFFFF"/>
              </a:solidFill>
            </a:endParaRPr>
          </a:p>
          <a:p>
            <a:pPr algn="l"/>
            <a:r>
              <a:rPr lang="en-US" sz="1700" dirty="0">
                <a:solidFill>
                  <a:srgbClr val="FEFFFF"/>
                </a:solidFill>
              </a:rPr>
              <a:t>		</a:t>
            </a:r>
            <a:r>
              <a:rPr lang="en-US" sz="3200" b="1" dirty="0">
                <a:solidFill>
                  <a:srgbClr val="FEFFFF"/>
                </a:solidFill>
                <a:latin typeface="Arial" panose="020B0604020202020204" pitchFamily="34" charset="0"/>
                <a:cs typeface="Arial" panose="020B0604020202020204" pitchFamily="34" charset="0"/>
              </a:rPr>
              <a:t>Prepared By</a:t>
            </a:r>
            <a:endParaRPr lang="en-US" sz="3200" b="1" i="0" u="none" strike="noStrike" baseline="0" dirty="0">
              <a:solidFill>
                <a:srgbClr val="FEFFFF"/>
              </a:solidFill>
              <a:latin typeface="Arial" panose="020B0604020202020204" pitchFamily="34" charset="0"/>
              <a:cs typeface="Arial" panose="020B0604020202020204" pitchFamily="34" charset="0"/>
            </a:endParaRPr>
          </a:p>
          <a:p>
            <a:pPr indent="-228600" algn="l">
              <a:buFont typeface="Arial" panose="020B0604020202020204" pitchFamily="34" charset="0"/>
              <a:buChar char="•"/>
            </a:pPr>
            <a:r>
              <a:rPr lang="en-US" sz="1700" b="1" i="0" u="none" strike="noStrike" baseline="0" dirty="0">
                <a:solidFill>
                  <a:srgbClr val="FEFFFF"/>
                </a:solidFill>
                <a:latin typeface="Arial" panose="020B0604020202020204" pitchFamily="34" charset="0"/>
                <a:cs typeface="Arial" panose="020B0604020202020204" pitchFamily="34" charset="0"/>
              </a:rPr>
              <a:t> </a:t>
            </a:r>
            <a:r>
              <a:rPr lang="en-US" sz="1700" i="0" u="none" strike="noStrike" baseline="0" dirty="0">
                <a:solidFill>
                  <a:srgbClr val="FEFFFF"/>
                </a:solidFill>
                <a:latin typeface="Arial" panose="020B0604020202020204" pitchFamily="34" charset="0"/>
                <a:cs typeface="Arial" panose="020B0604020202020204" pitchFamily="34" charset="0"/>
              </a:rPr>
              <a:t>Korrai Bhargav </a:t>
            </a:r>
          </a:p>
          <a:p>
            <a:pPr indent="-228600" algn="l">
              <a:buFont typeface="Arial" panose="020B0604020202020204" pitchFamily="34" charset="0"/>
              <a:buChar char="•"/>
            </a:pPr>
            <a:r>
              <a:rPr lang="en-US" sz="1700" i="0" u="none" strike="noStrike" baseline="0" dirty="0">
                <a:solidFill>
                  <a:srgbClr val="FEFFFF"/>
                </a:solidFill>
                <a:latin typeface="Arial" panose="020B0604020202020204" pitchFamily="34" charset="0"/>
                <a:cs typeface="Arial" panose="020B0604020202020204" pitchFamily="34" charset="0"/>
              </a:rPr>
              <a:t>Vutukuri Naga Venkata kasi Amarnadh </a:t>
            </a:r>
            <a:r>
              <a:rPr lang="en-US" sz="1700" i="0" u="none" strike="noStrike" baseline="0" dirty="0" err="1">
                <a:solidFill>
                  <a:srgbClr val="FEFFFF"/>
                </a:solidFill>
                <a:latin typeface="Arial" panose="020B0604020202020204" pitchFamily="34" charset="0"/>
                <a:cs typeface="Arial" panose="020B0604020202020204" pitchFamily="34" charset="0"/>
              </a:rPr>
              <a:t>kumar</a:t>
            </a:r>
            <a:r>
              <a:rPr lang="en-US" sz="1700" i="0" u="none" strike="noStrike" baseline="0" dirty="0">
                <a:solidFill>
                  <a:srgbClr val="FEFFFF"/>
                </a:solidFill>
                <a:latin typeface="Arial" panose="020B0604020202020204" pitchFamily="34" charset="0"/>
                <a:cs typeface="Arial" panose="020B0604020202020204" pitchFamily="34" charset="0"/>
              </a:rPr>
              <a:t> </a:t>
            </a:r>
          </a:p>
          <a:p>
            <a:pPr indent="-228600" algn="l">
              <a:buFont typeface="Arial" panose="020B0604020202020204" pitchFamily="34" charset="0"/>
              <a:buChar char="•"/>
            </a:pPr>
            <a:r>
              <a:rPr lang="en-US" sz="1700" i="0" u="none" strike="noStrike" baseline="0" dirty="0">
                <a:solidFill>
                  <a:srgbClr val="FEFFFF"/>
                </a:solidFill>
                <a:latin typeface="Arial" panose="020B0604020202020204" pitchFamily="34" charset="0"/>
                <a:cs typeface="Arial" panose="020B0604020202020204" pitchFamily="34" charset="0"/>
              </a:rPr>
              <a:t>Imam Gouse Peddarumala </a:t>
            </a:r>
            <a:r>
              <a:rPr lang="en-US" sz="1700" i="0" u="none" strike="noStrike" baseline="0" dirty="0" err="1">
                <a:solidFill>
                  <a:srgbClr val="FEFFFF"/>
                </a:solidFill>
                <a:latin typeface="Arial" panose="020B0604020202020204" pitchFamily="34" charset="0"/>
                <a:cs typeface="Arial" panose="020B0604020202020204" pitchFamily="34" charset="0"/>
              </a:rPr>
              <a:t>shaik</a:t>
            </a:r>
            <a:r>
              <a:rPr lang="en-US" sz="1700" i="0" u="none" strike="noStrike" baseline="0" dirty="0">
                <a:solidFill>
                  <a:srgbClr val="FEFFFF"/>
                </a:solidFill>
                <a:latin typeface="Arial" panose="020B0604020202020204" pitchFamily="34" charset="0"/>
                <a:cs typeface="Arial" panose="020B0604020202020204" pitchFamily="34" charset="0"/>
              </a:rPr>
              <a:t> </a:t>
            </a:r>
          </a:p>
          <a:p>
            <a:pPr indent="-228600" algn="l">
              <a:buFont typeface="Arial" panose="020B0604020202020204" pitchFamily="34" charset="0"/>
              <a:buChar char="•"/>
            </a:pPr>
            <a:r>
              <a:rPr lang="en-US" sz="1700" i="0" u="none" strike="noStrike" baseline="0" dirty="0">
                <a:solidFill>
                  <a:srgbClr val="FEFFFF"/>
                </a:solidFill>
                <a:latin typeface="Arial" panose="020B0604020202020204" pitchFamily="34" charset="0"/>
                <a:cs typeface="Arial" panose="020B0604020202020204" pitchFamily="34" charset="0"/>
              </a:rPr>
              <a:t>Sujeet Kumar </a:t>
            </a:r>
          </a:p>
          <a:p>
            <a:pPr indent="-228600" algn="l">
              <a:buFont typeface="Arial" panose="020B0604020202020204" pitchFamily="34" charset="0"/>
              <a:buChar char="•"/>
            </a:pPr>
            <a:r>
              <a:rPr lang="en-US" sz="1700" dirty="0">
                <a:solidFill>
                  <a:srgbClr val="FEFFFF"/>
                </a:solidFill>
                <a:latin typeface="Arial" panose="020B0604020202020204" pitchFamily="34" charset="0"/>
                <a:cs typeface="Arial" panose="020B0604020202020204" pitchFamily="34" charset="0"/>
              </a:rPr>
              <a:t>J</a:t>
            </a:r>
            <a:r>
              <a:rPr lang="en-US" sz="1700" i="0" u="none" strike="noStrike" baseline="0" dirty="0">
                <a:solidFill>
                  <a:srgbClr val="FEFFFF"/>
                </a:solidFill>
                <a:latin typeface="Arial" panose="020B0604020202020204" pitchFamily="34" charset="0"/>
                <a:cs typeface="Arial" panose="020B0604020202020204" pitchFamily="34" charset="0"/>
              </a:rPr>
              <a:t>ami </a:t>
            </a:r>
            <a:r>
              <a:rPr lang="en-US" sz="1700" dirty="0" err="1">
                <a:solidFill>
                  <a:srgbClr val="FEFFFF"/>
                </a:solidFill>
                <a:latin typeface="Arial" panose="020B0604020202020204" pitchFamily="34" charset="0"/>
                <a:cs typeface="Arial" panose="020B0604020202020204" pitchFamily="34" charset="0"/>
              </a:rPr>
              <a:t>M</a:t>
            </a:r>
            <a:r>
              <a:rPr lang="en-US" sz="1700" i="0" u="none" strike="noStrike" baseline="0" dirty="0" err="1">
                <a:solidFill>
                  <a:srgbClr val="FEFFFF"/>
                </a:solidFill>
                <a:latin typeface="Arial" panose="020B0604020202020204" pitchFamily="34" charset="0"/>
                <a:cs typeface="Arial" panose="020B0604020202020204" pitchFamily="34" charset="0"/>
              </a:rPr>
              <a:t>utyalarao</a:t>
            </a:r>
            <a:r>
              <a:rPr lang="en-US" sz="1700" i="0" u="none" strike="noStrike" baseline="0" dirty="0">
                <a:solidFill>
                  <a:srgbClr val="FEFFFF"/>
                </a:solidFill>
                <a:latin typeface="Arial" panose="020B0604020202020204" pitchFamily="34" charset="0"/>
                <a:cs typeface="Arial" panose="020B0604020202020204" pitchFamily="34" charset="0"/>
              </a:rPr>
              <a:t> </a:t>
            </a:r>
          </a:p>
          <a:p>
            <a:pPr indent="-228600" algn="l">
              <a:buFont typeface="Arial" panose="020B0604020202020204" pitchFamily="34" charset="0"/>
              <a:buChar char="•"/>
            </a:pPr>
            <a:r>
              <a:rPr lang="en-US" sz="1700" i="0" u="none" strike="noStrike" baseline="0" dirty="0">
                <a:solidFill>
                  <a:srgbClr val="FEFFFF"/>
                </a:solidFill>
                <a:latin typeface="Arial" panose="020B0604020202020204" pitchFamily="34" charset="0"/>
                <a:cs typeface="Arial" panose="020B0604020202020204" pitchFamily="34" charset="0"/>
              </a:rPr>
              <a:t>Sudesh K </a:t>
            </a:r>
          </a:p>
          <a:p>
            <a:pPr indent="-228600" algn="l">
              <a:buFont typeface="Arial" panose="020B0604020202020204" pitchFamily="34" charset="0"/>
              <a:buChar char="•"/>
            </a:pPr>
            <a:r>
              <a:rPr lang="en-US" sz="1700" i="0" u="none" strike="noStrike" baseline="0" dirty="0">
                <a:solidFill>
                  <a:srgbClr val="FEFFFF"/>
                </a:solidFill>
                <a:latin typeface="Arial" panose="020B0604020202020204" pitchFamily="34" charset="0"/>
                <a:cs typeface="Arial" panose="020B0604020202020204" pitchFamily="34" charset="0"/>
              </a:rPr>
              <a:t>Adrija Biswas </a:t>
            </a:r>
          </a:p>
          <a:p>
            <a:pPr indent="-228600" algn="l">
              <a:buFont typeface="Arial" panose="020B0604020202020204" pitchFamily="34" charset="0"/>
              <a:buChar char="•"/>
            </a:pPr>
            <a:r>
              <a:rPr lang="en-US" sz="1700" i="0" u="none" strike="noStrike" baseline="0" dirty="0">
                <a:solidFill>
                  <a:srgbClr val="FEFFFF"/>
                </a:solidFill>
                <a:latin typeface="Arial" panose="020B0604020202020204" pitchFamily="34" charset="0"/>
                <a:cs typeface="Arial" panose="020B0604020202020204" pitchFamily="34" charset="0"/>
              </a:rPr>
              <a:t>Priyank Joshi </a:t>
            </a:r>
          </a:p>
          <a:p>
            <a:pPr indent="-228600" algn="l">
              <a:buFont typeface="Arial" panose="020B0604020202020204" pitchFamily="34" charset="0"/>
              <a:buChar char="•"/>
            </a:pPr>
            <a:r>
              <a:rPr lang="en-US" sz="1700" i="0" u="none" strike="noStrike" baseline="0" dirty="0">
                <a:solidFill>
                  <a:srgbClr val="FEFFFF"/>
                </a:solidFill>
                <a:latin typeface="Arial" panose="020B0604020202020204" pitchFamily="34" charset="0"/>
                <a:cs typeface="Arial" panose="020B0604020202020204" pitchFamily="34" charset="0"/>
              </a:rPr>
              <a:t>Neetu </a:t>
            </a:r>
            <a:r>
              <a:rPr lang="en-US" sz="1700" i="0" u="none" strike="noStrike" baseline="0" dirty="0" err="1">
                <a:solidFill>
                  <a:srgbClr val="FEFFFF"/>
                </a:solidFill>
                <a:latin typeface="Arial" panose="020B0604020202020204" pitchFamily="34" charset="0"/>
                <a:cs typeface="Arial" panose="020B0604020202020204" pitchFamily="34" charset="0"/>
              </a:rPr>
              <a:t>kumari</a:t>
            </a:r>
            <a:r>
              <a:rPr lang="en-US" sz="1700" i="0" u="none" strike="noStrike" baseline="0" dirty="0">
                <a:solidFill>
                  <a:srgbClr val="FEFFFF"/>
                </a:solidFill>
                <a:latin typeface="Arial" panose="020B0604020202020204" pitchFamily="34" charset="0"/>
                <a:cs typeface="Arial" panose="020B0604020202020204" pitchFamily="34" charset="0"/>
              </a:rPr>
              <a:t> </a:t>
            </a:r>
          </a:p>
          <a:p>
            <a:pPr indent="-228600" algn="l">
              <a:buFont typeface="Arial" panose="020B0604020202020204" pitchFamily="34" charset="0"/>
              <a:buChar char="•"/>
            </a:pPr>
            <a:r>
              <a:rPr lang="en-US" sz="1700" i="0" u="none" strike="noStrike" baseline="0" dirty="0">
                <a:solidFill>
                  <a:srgbClr val="FEFFFF"/>
                </a:solidFill>
                <a:latin typeface="Arial" panose="020B0604020202020204" pitchFamily="34" charset="0"/>
                <a:cs typeface="Arial" panose="020B0604020202020204" pitchFamily="34" charset="0"/>
              </a:rPr>
              <a:t>Durgesh </a:t>
            </a:r>
            <a:r>
              <a:rPr lang="en-US" sz="1700" dirty="0" err="1">
                <a:solidFill>
                  <a:srgbClr val="FEFFFF"/>
                </a:solidFill>
                <a:latin typeface="Arial" panose="020B0604020202020204" pitchFamily="34" charset="0"/>
                <a:cs typeface="Arial" panose="020B0604020202020204" pitchFamily="34" charset="0"/>
              </a:rPr>
              <a:t>M</a:t>
            </a:r>
            <a:r>
              <a:rPr lang="en-US" sz="1700" i="0" u="none" strike="noStrike" baseline="0" dirty="0" err="1">
                <a:solidFill>
                  <a:srgbClr val="FEFFFF"/>
                </a:solidFill>
                <a:latin typeface="Arial" panose="020B0604020202020204" pitchFamily="34" charset="0"/>
                <a:cs typeface="Arial" panose="020B0604020202020204" pitchFamily="34" charset="0"/>
              </a:rPr>
              <a:t>umar</a:t>
            </a:r>
            <a:r>
              <a:rPr lang="en-US" sz="1700" i="0" u="none" strike="noStrike" baseline="0" dirty="0">
                <a:solidFill>
                  <a:srgbClr val="FEFFFF"/>
                </a:solidFill>
                <a:latin typeface="Arial" panose="020B0604020202020204" pitchFamily="34" charset="0"/>
                <a:cs typeface="Arial" panose="020B0604020202020204" pitchFamily="34" charset="0"/>
              </a:rPr>
              <a:t> </a:t>
            </a:r>
            <a:endParaRPr lang="en-US" sz="1700" dirty="0">
              <a:solidFill>
                <a:srgbClr val="FE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715798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053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4C5E2F2-3D8E-4DEC-90DA-1416DF0DFE13}"/>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kern="1200" cap="all">
                <a:solidFill>
                  <a:srgbClr val="FFFFFF"/>
                </a:solidFill>
                <a:latin typeface="+mj-lt"/>
                <a:ea typeface="+mj-ea"/>
                <a:cs typeface="+mj-cs"/>
              </a:rPr>
              <a:t>Home Page </a:t>
            </a:r>
          </a:p>
        </p:txBody>
      </p:sp>
      <p:pic>
        <p:nvPicPr>
          <p:cNvPr id="5" name="Picture 4" descr="Graphical user interface, application&#10;&#10;Description automatically generated">
            <a:extLst>
              <a:ext uri="{FF2B5EF4-FFF2-40B4-BE49-F238E27FC236}">
                <a16:creationId xmlns:a16="http://schemas.microsoft.com/office/drawing/2014/main" id="{CAB589BD-178A-AA9D-13FA-D64DD193C960}"/>
              </a:ext>
            </a:extLst>
          </p:cNvPr>
          <p:cNvPicPr>
            <a:picLocks noChangeAspect="1"/>
          </p:cNvPicPr>
          <p:nvPr/>
        </p:nvPicPr>
        <p:blipFill rotWithShape="1">
          <a:blip r:embed="rId2">
            <a:extLst>
              <a:ext uri="{28A0092B-C50C-407E-A947-70E740481C1C}">
                <a14:useLocalDpi xmlns:a14="http://schemas.microsoft.com/office/drawing/2010/main" val="0"/>
              </a:ext>
            </a:extLst>
          </a:blip>
          <a:srcRect r="36648" b="-1"/>
          <a:stretch/>
        </p:blipFill>
        <p:spPr>
          <a:xfrm>
            <a:off x="4855946" y="961812"/>
            <a:ext cx="5553507" cy="4930987"/>
          </a:xfrm>
          <a:prstGeom prst="rect">
            <a:avLst/>
          </a:prstGeom>
        </p:spPr>
      </p:pic>
    </p:spTree>
    <p:extLst>
      <p:ext uri="{BB962C8B-B14F-4D97-AF65-F5344CB8AC3E}">
        <p14:creationId xmlns:p14="http://schemas.microsoft.com/office/powerpoint/2010/main" val="4796595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C7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2572AB1-B757-4001-A056-A304EE564F0A}"/>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kern="1200">
                <a:solidFill>
                  <a:srgbClr val="FFFFFF"/>
                </a:solidFill>
                <a:latin typeface="+mj-lt"/>
                <a:ea typeface="+mj-ea"/>
                <a:cs typeface="+mj-cs"/>
              </a:rPr>
              <a:t>Customer Registration Page</a:t>
            </a:r>
          </a:p>
        </p:txBody>
      </p:sp>
      <p:pic>
        <p:nvPicPr>
          <p:cNvPr id="5" name="Picture 4" descr="Graphical user interface, website&#10;&#10;Description automatically generated">
            <a:extLst>
              <a:ext uri="{FF2B5EF4-FFF2-40B4-BE49-F238E27FC236}">
                <a16:creationId xmlns:a16="http://schemas.microsoft.com/office/drawing/2014/main" id="{18DBE49E-B8C5-CF76-E59F-975407D898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1405626"/>
            <a:ext cx="7188199" cy="4043359"/>
          </a:xfrm>
          <a:prstGeom prst="rect">
            <a:avLst/>
          </a:prstGeom>
        </p:spPr>
      </p:pic>
    </p:spTree>
    <p:extLst>
      <p:ext uri="{BB962C8B-B14F-4D97-AF65-F5344CB8AC3E}">
        <p14:creationId xmlns:p14="http://schemas.microsoft.com/office/powerpoint/2010/main" val="1257117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05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BBC1A65-720B-439A-A033-F62FA371C360}"/>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b="1" kern="1200" cap="all">
                <a:solidFill>
                  <a:srgbClr val="FFFFFF"/>
                </a:solidFill>
                <a:latin typeface="+mj-lt"/>
                <a:ea typeface="+mj-ea"/>
                <a:cs typeface="+mj-cs"/>
              </a:rPr>
              <a:t>Customer Login</a:t>
            </a:r>
          </a:p>
        </p:txBody>
      </p:sp>
      <p:pic>
        <p:nvPicPr>
          <p:cNvPr id="5" name="Picture 4">
            <a:extLst>
              <a:ext uri="{FF2B5EF4-FFF2-40B4-BE49-F238E27FC236}">
                <a16:creationId xmlns:a16="http://schemas.microsoft.com/office/drawing/2014/main" id="{D4F81993-631F-3268-DCE9-5D34D39FFE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733425"/>
            <a:ext cx="7610475" cy="5514975"/>
          </a:xfrm>
          <a:prstGeom prst="rect">
            <a:avLst/>
          </a:prstGeom>
        </p:spPr>
      </p:pic>
    </p:spTree>
    <p:extLst>
      <p:ext uri="{BB962C8B-B14F-4D97-AF65-F5344CB8AC3E}">
        <p14:creationId xmlns:p14="http://schemas.microsoft.com/office/powerpoint/2010/main" val="216193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0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9927E7-BC8A-4AA8-8D30-3BED28F7456E}"/>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a:solidFill>
                  <a:srgbClr val="FFFFFF"/>
                </a:solidFill>
              </a:rPr>
              <a:t>Washer login</a:t>
            </a:r>
          </a:p>
        </p:txBody>
      </p:sp>
      <p:pic>
        <p:nvPicPr>
          <p:cNvPr id="5" name="Picture 4">
            <a:extLst>
              <a:ext uri="{FF2B5EF4-FFF2-40B4-BE49-F238E27FC236}">
                <a16:creationId xmlns:a16="http://schemas.microsoft.com/office/drawing/2014/main" id="{85BC0C82-786E-4046-BFC2-6CD225369C52}"/>
              </a:ext>
            </a:extLst>
          </p:cNvPr>
          <p:cNvPicPr>
            <a:picLocks noChangeAspect="1"/>
          </p:cNvPicPr>
          <p:nvPr/>
        </p:nvPicPr>
        <p:blipFill>
          <a:blip r:embed="rId2"/>
          <a:stretch>
            <a:fillRect/>
          </a:stretch>
        </p:blipFill>
        <p:spPr>
          <a:xfrm>
            <a:off x="3921760" y="660401"/>
            <a:ext cx="8067040" cy="5384800"/>
          </a:xfrm>
          <a:prstGeom prst="rect">
            <a:avLst/>
          </a:prstGeom>
        </p:spPr>
      </p:pic>
    </p:spTree>
    <p:extLst>
      <p:ext uri="{BB962C8B-B14F-4D97-AF65-F5344CB8AC3E}">
        <p14:creationId xmlns:p14="http://schemas.microsoft.com/office/powerpoint/2010/main" val="3861242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65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3304DF-08EA-419D-9949-92DC7A852DD4}"/>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a:solidFill>
                  <a:srgbClr val="FFFFFF"/>
                </a:solidFill>
              </a:rPr>
              <a:t>Admin Login</a:t>
            </a:r>
          </a:p>
        </p:txBody>
      </p:sp>
      <p:pic>
        <p:nvPicPr>
          <p:cNvPr id="10" name="Picture 9">
            <a:extLst>
              <a:ext uri="{FF2B5EF4-FFF2-40B4-BE49-F238E27FC236}">
                <a16:creationId xmlns:a16="http://schemas.microsoft.com/office/drawing/2014/main" id="{96D0DFF0-5117-4176-ABBD-2AA89248BFDA}"/>
              </a:ext>
            </a:extLst>
          </p:cNvPr>
          <p:cNvPicPr>
            <a:picLocks noChangeAspect="1"/>
          </p:cNvPicPr>
          <p:nvPr/>
        </p:nvPicPr>
        <p:blipFill>
          <a:blip r:embed="rId2"/>
          <a:stretch>
            <a:fillRect/>
          </a:stretch>
        </p:blipFill>
        <p:spPr>
          <a:xfrm>
            <a:off x="3870961" y="609600"/>
            <a:ext cx="8178800" cy="5669280"/>
          </a:xfrm>
          <a:prstGeom prst="rect">
            <a:avLst/>
          </a:prstGeom>
        </p:spPr>
      </p:pic>
    </p:spTree>
    <p:extLst>
      <p:ext uri="{BB962C8B-B14F-4D97-AF65-F5344CB8AC3E}">
        <p14:creationId xmlns:p14="http://schemas.microsoft.com/office/powerpoint/2010/main" val="717697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A4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872D8F-DBF0-4DDB-BAE1-C94CA1501229}"/>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b="1" kern="1200">
                <a:solidFill>
                  <a:srgbClr val="FFFFFF"/>
                </a:solidFill>
                <a:latin typeface="+mj-lt"/>
                <a:ea typeface="+mj-ea"/>
                <a:cs typeface="+mj-cs"/>
              </a:rPr>
              <a:t>Booking History Page</a:t>
            </a:r>
          </a:p>
        </p:txBody>
      </p:sp>
      <p:sp>
        <p:nvSpPr>
          <p:cNvPr id="5" name="TextBox 4">
            <a:extLst>
              <a:ext uri="{FF2B5EF4-FFF2-40B4-BE49-F238E27FC236}">
                <a16:creationId xmlns:a16="http://schemas.microsoft.com/office/drawing/2014/main" id="{B512FDB8-464F-4A2B-BF24-5A99F7F5561F}"/>
              </a:ext>
            </a:extLst>
          </p:cNvPr>
          <p:cNvSpPr txBox="1"/>
          <p:nvPr/>
        </p:nvSpPr>
        <p:spPr>
          <a:xfrm>
            <a:off x="4038600" y="4884873"/>
            <a:ext cx="7188199" cy="129209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dirty="0"/>
          </a:p>
        </p:txBody>
      </p:sp>
      <p:pic>
        <p:nvPicPr>
          <p:cNvPr id="4" name="Picture 3" descr="Graphical user interface, application&#10;&#10;Description automatically generated">
            <a:extLst>
              <a:ext uri="{FF2B5EF4-FFF2-40B4-BE49-F238E27FC236}">
                <a16:creationId xmlns:a16="http://schemas.microsoft.com/office/drawing/2014/main" id="{35547E42-7BF2-4B27-95CF-A24B0CC51E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8240" y="447040"/>
            <a:ext cx="7929316" cy="6278880"/>
          </a:xfrm>
          <a:prstGeom prst="rect">
            <a:avLst/>
          </a:prstGeom>
        </p:spPr>
      </p:pic>
    </p:spTree>
    <p:extLst>
      <p:ext uri="{BB962C8B-B14F-4D97-AF65-F5344CB8AC3E}">
        <p14:creationId xmlns:p14="http://schemas.microsoft.com/office/powerpoint/2010/main" val="1568706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547893-9E93-439B-9020-E136D3FB206F}"/>
              </a:ext>
            </a:extLst>
          </p:cNvPr>
          <p:cNvPicPr>
            <a:picLocks noChangeAspect="1"/>
          </p:cNvPicPr>
          <p:nvPr/>
        </p:nvPicPr>
        <p:blipFill rotWithShape="1">
          <a:blip r:embed="rId2"/>
          <a:srcRect t="11174" b="3275"/>
          <a:stretch/>
        </p:blipFill>
        <p:spPr>
          <a:xfrm>
            <a:off x="20" y="10"/>
            <a:ext cx="12191980" cy="6857990"/>
          </a:xfrm>
          <a:prstGeom prst="rect">
            <a:avLst/>
          </a:prstGeom>
        </p:spPr>
      </p:pic>
      <p:sp>
        <p:nvSpPr>
          <p:cNvPr id="8" name="Freeform: Shape 7">
            <a:extLst>
              <a:ext uri="{FF2B5EF4-FFF2-40B4-BE49-F238E27FC236}">
                <a16:creationId xmlns:a16="http://schemas.microsoft.com/office/drawing/2014/main" id="{8FF5081D-6F37-4BB4-B5EA-A11692358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43467 w 12192000"/>
              <a:gd name="connsiteY0" fmla="*/ 643467 h 6858000"/>
              <a:gd name="connsiteX1" fmla="*/ 643467 w 12192000"/>
              <a:gd name="connsiteY1" fmla="*/ 6214533 h 6858000"/>
              <a:gd name="connsiteX2" fmla="*/ 11548533 w 12192000"/>
              <a:gd name="connsiteY2" fmla="*/ 6214533 h 6858000"/>
              <a:gd name="connsiteX3" fmla="*/ 11548533 w 12192000"/>
              <a:gd name="connsiteY3" fmla="*/ 643467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643467" y="643467"/>
                </a:moveTo>
                <a:lnTo>
                  <a:pt x="643467" y="6214533"/>
                </a:lnTo>
                <a:lnTo>
                  <a:pt x="11548533" y="6214533"/>
                </a:lnTo>
                <a:lnTo>
                  <a:pt x="11548533" y="643467"/>
                </a:lnTo>
                <a:close/>
                <a:moveTo>
                  <a:pt x="0" y="0"/>
                </a:moveTo>
                <a:lnTo>
                  <a:pt x="12192000" y="0"/>
                </a:lnTo>
                <a:lnTo>
                  <a:pt x="12192000" y="6858000"/>
                </a:lnTo>
                <a:lnTo>
                  <a:pt x="0" y="6858000"/>
                </a:lnTo>
                <a:close/>
              </a:path>
            </a:pathLst>
          </a:custGeom>
          <a:solidFill>
            <a:srgbClr val="23276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8DC041D-D1C3-4296-85D0-23923F3A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627698"/>
            <a:ext cx="10915650" cy="5602605"/>
          </a:xfrm>
          <a:prstGeom prst="rect">
            <a:avLst/>
          </a:prstGeom>
          <a:noFill/>
          <a:ln w="44450" cap="sq" cmpd="dbl">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95809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CDFDAE-FFDB-4F46-95D4-F5D6FB3BD773}"/>
              </a:ext>
            </a:extLst>
          </p:cNvPr>
          <p:cNvSpPr txBox="1"/>
          <p:nvPr/>
        </p:nvSpPr>
        <p:spPr>
          <a:xfrm>
            <a:off x="798633" y="272562"/>
            <a:ext cx="8450141" cy="584775"/>
          </a:xfrm>
          <a:prstGeom prst="rect">
            <a:avLst/>
          </a:prstGeom>
          <a:noFill/>
        </p:spPr>
        <p:txBody>
          <a:bodyPr wrap="square" rtlCol="0">
            <a:spAutoFit/>
          </a:bodyPr>
          <a:lstStyle/>
          <a:p>
            <a:pPr algn="ctr"/>
            <a:r>
              <a:rPr lang="en-US" sz="3200" b="1" dirty="0">
                <a:solidFill>
                  <a:schemeClr val="accent1">
                    <a:lumMod val="75000"/>
                  </a:schemeClr>
                </a:solidFill>
                <a:latin typeface="Arial" panose="020B0604020202020204" pitchFamily="34" charset="0"/>
                <a:cs typeface="Arial" panose="020B0604020202020204" pitchFamily="34" charset="0"/>
              </a:rPr>
              <a:t>Payment Page</a:t>
            </a:r>
          </a:p>
        </p:txBody>
      </p:sp>
      <p:pic>
        <p:nvPicPr>
          <p:cNvPr id="4" name="Picture 3">
            <a:extLst>
              <a:ext uri="{FF2B5EF4-FFF2-40B4-BE49-F238E27FC236}">
                <a16:creationId xmlns:a16="http://schemas.microsoft.com/office/drawing/2014/main" id="{43EB7C6F-03CF-4B05-8F55-7345E7682792}"/>
              </a:ext>
            </a:extLst>
          </p:cNvPr>
          <p:cNvPicPr>
            <a:picLocks noChangeAspect="1"/>
          </p:cNvPicPr>
          <p:nvPr/>
        </p:nvPicPr>
        <p:blipFill>
          <a:blip r:embed="rId2"/>
          <a:stretch>
            <a:fillRect/>
          </a:stretch>
        </p:blipFill>
        <p:spPr>
          <a:xfrm>
            <a:off x="4495800" y="1343026"/>
            <a:ext cx="6677025" cy="4562474"/>
          </a:xfrm>
          <a:prstGeom prst="rect">
            <a:avLst/>
          </a:prstGeom>
        </p:spPr>
      </p:pic>
      <p:sp>
        <p:nvSpPr>
          <p:cNvPr id="8" name="TextBox 7">
            <a:extLst>
              <a:ext uri="{FF2B5EF4-FFF2-40B4-BE49-F238E27FC236}">
                <a16:creationId xmlns:a16="http://schemas.microsoft.com/office/drawing/2014/main" id="{205362AD-35B4-4BD5-B18C-C4494CBE6515}"/>
              </a:ext>
            </a:extLst>
          </p:cNvPr>
          <p:cNvSpPr txBox="1"/>
          <p:nvPr/>
        </p:nvSpPr>
        <p:spPr>
          <a:xfrm>
            <a:off x="419100" y="1914525"/>
            <a:ext cx="3543300" cy="830997"/>
          </a:xfrm>
          <a:prstGeom prst="rect">
            <a:avLst/>
          </a:prstGeom>
          <a:noFill/>
        </p:spPr>
        <p:txBody>
          <a:bodyPr wrap="square" rtlCol="0">
            <a:spAutoFit/>
          </a:bodyPr>
          <a:lstStyle/>
          <a:p>
            <a:r>
              <a:rPr lang="en-US" sz="2400" dirty="0">
                <a:solidFill>
                  <a:schemeClr val="accent1">
                    <a:lumMod val="75000"/>
                  </a:schemeClr>
                </a:solidFill>
                <a:latin typeface="Arial" panose="020B0604020202020204" pitchFamily="34" charset="0"/>
                <a:cs typeface="Arial" panose="020B0604020202020204" pitchFamily="34" charset="0"/>
              </a:rPr>
              <a:t>Click on Pay Now button for online payment</a:t>
            </a:r>
          </a:p>
        </p:txBody>
      </p:sp>
    </p:spTree>
    <p:extLst>
      <p:ext uri="{BB962C8B-B14F-4D97-AF65-F5344CB8AC3E}">
        <p14:creationId xmlns:p14="http://schemas.microsoft.com/office/powerpoint/2010/main" val="349986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A5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3198A9-A456-437A-B2FF-F296273AE422}"/>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US" sz="2200">
                <a:solidFill>
                  <a:srgbClr val="FFFFFF"/>
                </a:solidFill>
              </a:rPr>
              <a:t>It will redirect you to RazorPay payment gateway</a:t>
            </a:r>
            <a:br>
              <a:rPr lang="en-US" sz="2200">
                <a:solidFill>
                  <a:srgbClr val="FFFFFF"/>
                </a:solidFill>
              </a:rPr>
            </a:br>
            <a:endParaRPr lang="en-IN" sz="2200">
              <a:solidFill>
                <a:srgbClr val="FFFFFF"/>
              </a:solidFill>
            </a:endParaRPr>
          </a:p>
        </p:txBody>
      </p:sp>
      <p:pic>
        <p:nvPicPr>
          <p:cNvPr id="5" name="Picture 4" descr="Graphical user interface, application&#10;&#10;Description automatically generated">
            <a:extLst>
              <a:ext uri="{FF2B5EF4-FFF2-40B4-BE49-F238E27FC236}">
                <a16:creationId xmlns:a16="http://schemas.microsoft.com/office/drawing/2014/main" id="{E7970D72-41D8-42AC-BF65-567EC54C0B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833120"/>
            <a:ext cx="7188199" cy="5435599"/>
          </a:xfrm>
          <a:prstGeom prst="rect">
            <a:avLst/>
          </a:prstGeom>
        </p:spPr>
      </p:pic>
    </p:spTree>
    <p:extLst>
      <p:ext uri="{BB962C8B-B14F-4D97-AF65-F5344CB8AC3E}">
        <p14:creationId xmlns:p14="http://schemas.microsoft.com/office/powerpoint/2010/main" val="4184307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8CDA344-E507-4565-BB7F-35A85BC7F874}"/>
              </a:ext>
            </a:extLst>
          </p:cNvPr>
          <p:cNvSpPr txBox="1"/>
          <p:nvPr/>
        </p:nvSpPr>
        <p:spPr>
          <a:xfrm>
            <a:off x="643467" y="321734"/>
            <a:ext cx="10905066" cy="1135737"/>
          </a:xfrm>
          <a:prstGeom prst="ellipse">
            <a:avLst/>
          </a:prstGeom>
        </p:spPr>
        <p:txBody>
          <a:bodyPr vert="horz" lIns="91440" tIns="45720" rIns="91440" bIns="45720" rtlCol="0" anchor="ctr">
            <a:normAutofit/>
          </a:bodyPr>
          <a:lstStyle/>
          <a:p>
            <a:pPr>
              <a:lnSpc>
                <a:spcPct val="90000"/>
              </a:lnSpc>
              <a:spcBef>
                <a:spcPct val="0"/>
              </a:spcBef>
              <a:spcAft>
                <a:spcPts val="600"/>
              </a:spcAft>
            </a:pPr>
            <a:r>
              <a:rPr lang="en-US" sz="3200" b="1" i="0" kern="1200" cap="all" dirty="0">
                <a:solidFill>
                  <a:schemeClr val="accent1">
                    <a:lumMod val="75000"/>
                  </a:schemeClr>
                </a:solidFill>
                <a:latin typeface="Arial" panose="020B0604020202020204" pitchFamily="34" charset="0"/>
                <a:ea typeface="+mj-ea"/>
                <a:cs typeface="Arial" panose="020B0604020202020204" pitchFamily="34" charset="0"/>
              </a:rPr>
              <a:t>Accept and Reject page</a:t>
            </a:r>
            <a:endParaRPr lang="en-US" sz="3200" b="1" kern="1200" cap="all" dirty="0">
              <a:solidFill>
                <a:schemeClr val="accent1">
                  <a:lumMod val="75000"/>
                </a:schemeClr>
              </a:solidFill>
              <a:latin typeface="Arial" panose="020B0604020202020204" pitchFamily="34" charset="0"/>
              <a:ea typeface="+mj-ea"/>
              <a:cs typeface="Arial" panose="020B0604020202020204" pitchFamily="34" charset="0"/>
            </a:endParaRPr>
          </a:p>
        </p:txBody>
      </p:sp>
      <p:sp>
        <p:nvSpPr>
          <p:cNvPr id="11" name="TextBox 10">
            <a:extLst>
              <a:ext uri="{FF2B5EF4-FFF2-40B4-BE49-F238E27FC236}">
                <a16:creationId xmlns:a16="http://schemas.microsoft.com/office/drawing/2014/main" id="{48AC7D87-1286-4141-9418-B6235943BF16}"/>
              </a:ext>
            </a:extLst>
          </p:cNvPr>
          <p:cNvSpPr txBox="1"/>
          <p:nvPr/>
        </p:nvSpPr>
        <p:spPr>
          <a:xfrm>
            <a:off x="643469" y="1782981"/>
            <a:ext cx="4008384" cy="4393982"/>
          </a:xfrm>
          <a:prstGeom prst="rect">
            <a:avLst/>
          </a:prstGeom>
        </p:spPr>
        <p:txBody>
          <a:bodyPr vert="horz" lIns="91440" tIns="45720" rIns="91440" bIns="45720" rtlCol="0">
            <a:normAutofit/>
          </a:bodyPr>
          <a:lstStyle/>
          <a:p>
            <a:pPr indent="-228600">
              <a:lnSpc>
                <a:spcPct val="90000"/>
              </a:lnSpc>
              <a:spcAft>
                <a:spcPts val="600"/>
              </a:spcAft>
              <a:buClr>
                <a:schemeClr val="accent1">
                  <a:lumMod val="60000"/>
                  <a:lumOff val="40000"/>
                </a:schemeClr>
              </a:buClr>
              <a:buSzPct val="160000"/>
              <a:buFont typeface="Arial" panose="020B0604020202020204" pitchFamily="34" charset="0"/>
              <a:buChar char="•"/>
            </a:pPr>
            <a:r>
              <a:rPr lang="en-US" sz="2000" cap="all" dirty="0">
                <a:solidFill>
                  <a:schemeClr val="accent1">
                    <a:lumMod val="75000"/>
                  </a:schemeClr>
                </a:solidFill>
                <a:latin typeface="Arial" panose="020B0604020202020204" pitchFamily="34" charset="0"/>
                <a:cs typeface="Arial" panose="020B0604020202020204" pitchFamily="34" charset="0"/>
              </a:rPr>
              <a:t>After log in as a service provider a list of orders is displayed, You may accept or decline the order</a:t>
            </a:r>
          </a:p>
        </p:txBody>
      </p:sp>
      <p:grpSp>
        <p:nvGrpSpPr>
          <p:cNvPr id="28" name="Group 2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descr="Graphical user interface, text, application&#10;&#10;Description automatically generated">
            <a:extLst>
              <a:ext uri="{FF2B5EF4-FFF2-40B4-BE49-F238E27FC236}">
                <a16:creationId xmlns:a16="http://schemas.microsoft.com/office/drawing/2014/main" id="{1AF7627C-891B-4424-B9EC-961B452DB3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7973" y="1670241"/>
            <a:ext cx="6896678" cy="4644612"/>
          </a:xfrm>
          <a:prstGeom prst="rect">
            <a:avLst/>
          </a:prstGeom>
        </p:spPr>
      </p:pic>
      <p:grpSp>
        <p:nvGrpSpPr>
          <p:cNvPr id="32" name="Group 31">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3" name="Rectangle 32">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304473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Rectangle 40">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E140143-FF0C-4369-9D9A-3F9B8B2FE53C}"/>
              </a:ext>
            </a:extLst>
          </p:cNvPr>
          <p:cNvSpPr>
            <a:spLocks noGrp="1"/>
          </p:cNvSpPr>
          <p:nvPr>
            <p:ph type="title"/>
          </p:nvPr>
        </p:nvSpPr>
        <p:spPr>
          <a:xfrm>
            <a:off x="958506" y="800392"/>
            <a:ext cx="10264697" cy="1212102"/>
          </a:xfrm>
        </p:spPr>
        <p:txBody>
          <a:bodyPr>
            <a:normAutofit/>
          </a:bodyPr>
          <a:lstStyle/>
          <a:p>
            <a:r>
              <a:rPr lang="en-US" sz="4000" dirty="0">
                <a:solidFill>
                  <a:srgbClr val="FFFFFF"/>
                </a:solidFill>
                <a:latin typeface="Arial" panose="020B0604020202020204" pitchFamily="34" charset="0"/>
                <a:cs typeface="Arial" panose="020B0604020202020204" pitchFamily="34" charset="0"/>
              </a:rPr>
              <a:t>Table of Contents:</a:t>
            </a:r>
          </a:p>
        </p:txBody>
      </p:sp>
      <p:sp>
        <p:nvSpPr>
          <p:cNvPr id="26" name="Content Placeholder 2">
            <a:extLst>
              <a:ext uri="{FF2B5EF4-FFF2-40B4-BE49-F238E27FC236}">
                <a16:creationId xmlns:a16="http://schemas.microsoft.com/office/drawing/2014/main" id="{E4D2DD21-E9E1-4906-8132-3ED4FCE4D950}"/>
              </a:ext>
            </a:extLst>
          </p:cNvPr>
          <p:cNvSpPr>
            <a:spLocks noGrp="1"/>
          </p:cNvSpPr>
          <p:nvPr>
            <p:ph idx="1"/>
          </p:nvPr>
        </p:nvSpPr>
        <p:spPr>
          <a:xfrm>
            <a:off x="1367624" y="2490436"/>
            <a:ext cx="9708995" cy="3567173"/>
          </a:xfrm>
        </p:spPr>
        <p:txBody>
          <a:bodyPr anchor="ctr">
            <a:normAutofit/>
          </a:bodyPr>
          <a:lstStyle/>
          <a:p>
            <a:pPr>
              <a:buFont typeface="Wingdings" panose="05000000000000000000" pitchFamily="2" charset="2"/>
              <a:buChar char="q"/>
            </a:pPr>
            <a:r>
              <a:rPr lang="en-US" sz="1200" b="1" dirty="0">
                <a:latin typeface="Arial" panose="020B0604020202020204" pitchFamily="34" charset="0"/>
                <a:cs typeface="Arial" panose="020B0604020202020204" pitchFamily="34" charset="0"/>
              </a:rPr>
              <a:t>Introduction</a:t>
            </a:r>
          </a:p>
          <a:p>
            <a:pPr>
              <a:buFont typeface="Wingdings" panose="05000000000000000000" pitchFamily="2" charset="2"/>
              <a:buChar char="q"/>
            </a:pPr>
            <a:r>
              <a:rPr lang="en-US" sz="1200" b="1" dirty="0">
                <a:latin typeface="Arial" panose="020B0604020202020204" pitchFamily="34" charset="0"/>
                <a:cs typeface="Arial" panose="020B0604020202020204" pitchFamily="34" charset="0"/>
              </a:rPr>
              <a:t>Problem Statement</a:t>
            </a:r>
          </a:p>
          <a:p>
            <a:pPr>
              <a:buFont typeface="Wingdings" panose="05000000000000000000" pitchFamily="2" charset="2"/>
              <a:buChar char="q"/>
            </a:pPr>
            <a:r>
              <a:rPr lang="en-US" sz="1200" b="1" dirty="0">
                <a:latin typeface="Arial" panose="020B0604020202020204" pitchFamily="34" charset="0"/>
                <a:cs typeface="Arial" panose="020B0604020202020204" pitchFamily="34" charset="0"/>
              </a:rPr>
              <a:t>Proposed System</a:t>
            </a:r>
          </a:p>
          <a:p>
            <a:pPr>
              <a:buFont typeface="Wingdings" panose="05000000000000000000" pitchFamily="2" charset="2"/>
              <a:buChar char="q"/>
            </a:pPr>
            <a:r>
              <a:rPr lang="en-US" sz="1200" b="1" dirty="0">
                <a:latin typeface="Arial" panose="020B0604020202020204" pitchFamily="34" charset="0"/>
                <a:cs typeface="Arial" panose="020B0604020202020204" pitchFamily="34" charset="0"/>
              </a:rPr>
              <a:t>Technologies</a:t>
            </a:r>
          </a:p>
          <a:p>
            <a:pPr>
              <a:buFont typeface="Wingdings" panose="05000000000000000000" pitchFamily="2" charset="2"/>
              <a:buChar char="q"/>
            </a:pPr>
            <a:r>
              <a:rPr lang="en-US" sz="1200" b="1" dirty="0">
                <a:latin typeface="Arial" panose="020B0604020202020204" pitchFamily="34" charset="0"/>
                <a:cs typeface="Arial" panose="020B0604020202020204" pitchFamily="34" charset="0"/>
              </a:rPr>
              <a:t>Use Case Diagrams</a:t>
            </a:r>
          </a:p>
          <a:p>
            <a:pPr>
              <a:buFont typeface="Wingdings" panose="05000000000000000000" pitchFamily="2" charset="2"/>
              <a:buChar char="q"/>
            </a:pPr>
            <a:r>
              <a:rPr lang="en-US" sz="1200" b="1" dirty="0">
                <a:latin typeface="Arial" panose="020B0604020202020204" pitchFamily="34" charset="0"/>
                <a:cs typeface="Arial" panose="020B0604020202020204" pitchFamily="34" charset="0"/>
              </a:rPr>
              <a:t>Sequence Diagram For Customer</a:t>
            </a:r>
          </a:p>
          <a:p>
            <a:pPr>
              <a:buFont typeface="Wingdings" panose="05000000000000000000" pitchFamily="2" charset="2"/>
              <a:buChar char="q"/>
            </a:pPr>
            <a:r>
              <a:rPr lang="en-US" sz="1200" b="1" dirty="0">
                <a:latin typeface="Arial" panose="020B0604020202020204" pitchFamily="34" charset="0"/>
                <a:cs typeface="Arial" panose="020B0604020202020204" pitchFamily="34" charset="0"/>
              </a:rPr>
              <a:t>Sequence Diagram For Admin</a:t>
            </a:r>
          </a:p>
          <a:p>
            <a:pPr>
              <a:buFont typeface="Wingdings" panose="05000000000000000000" pitchFamily="2" charset="2"/>
              <a:buChar char="q"/>
            </a:pPr>
            <a:r>
              <a:rPr lang="en-US" sz="1200" b="1" dirty="0">
                <a:latin typeface="Arial" panose="020B0604020202020204" pitchFamily="34" charset="0"/>
                <a:cs typeface="Arial" panose="020B0604020202020204" pitchFamily="34" charset="0"/>
              </a:rPr>
              <a:t>Sequence Diagram For Washer</a:t>
            </a:r>
          </a:p>
          <a:p>
            <a:pPr>
              <a:buFont typeface="Wingdings" panose="05000000000000000000" pitchFamily="2" charset="2"/>
              <a:buChar char="q"/>
            </a:pPr>
            <a:r>
              <a:rPr lang="en-US" sz="1200" b="1" dirty="0">
                <a:latin typeface="Arial" panose="020B0604020202020204" pitchFamily="34" charset="0"/>
                <a:cs typeface="Arial" panose="020B0604020202020204" pitchFamily="34" charset="0"/>
              </a:rPr>
              <a:t>Technology Used</a:t>
            </a:r>
          </a:p>
          <a:p>
            <a:pPr>
              <a:buFont typeface="Wingdings" panose="05000000000000000000" pitchFamily="2" charset="2"/>
              <a:buChar char="q"/>
            </a:pPr>
            <a:r>
              <a:rPr lang="en-US" sz="1200" b="1" dirty="0">
                <a:latin typeface="Arial" panose="020B0604020202020204" pitchFamily="34" charset="0"/>
                <a:cs typeface="Arial" panose="020B0604020202020204" pitchFamily="34" charset="0"/>
              </a:rPr>
              <a:t>Output Diagram</a:t>
            </a:r>
          </a:p>
          <a:p>
            <a:pPr>
              <a:buFont typeface="Wingdings" panose="05000000000000000000" pitchFamily="2" charset="2"/>
              <a:buChar char="q"/>
            </a:pPr>
            <a:r>
              <a:rPr lang="en-US" sz="1200" b="1" dirty="0">
                <a:latin typeface="Arial" panose="020B0604020202020204" pitchFamily="34" charset="0"/>
                <a:cs typeface="Arial" panose="020B0604020202020204" pitchFamily="34" charset="0"/>
              </a:rPr>
              <a:t>Conclusion</a:t>
            </a:r>
          </a:p>
          <a:p>
            <a:pPr>
              <a:buFont typeface="Wingdings" panose="05000000000000000000" pitchFamily="2" charset="2"/>
              <a:buChar char="q"/>
            </a:pPr>
            <a:r>
              <a:rPr lang="en-US" sz="1200" b="1" dirty="0">
                <a:latin typeface="Arial" panose="020B0604020202020204" pitchFamily="34" charset="0"/>
                <a:cs typeface="Arial" panose="020B0604020202020204" pitchFamily="34" charset="0"/>
              </a:rPr>
              <a:t>References</a:t>
            </a:r>
          </a:p>
        </p:txBody>
      </p:sp>
    </p:spTree>
    <p:extLst>
      <p:ext uri="{BB962C8B-B14F-4D97-AF65-F5344CB8AC3E}">
        <p14:creationId xmlns:p14="http://schemas.microsoft.com/office/powerpoint/2010/main" val="3048796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121E6D-1270-4E92-9D36-87F202A834A6}"/>
              </a:ext>
            </a:extLst>
          </p:cNvPr>
          <p:cNvPicPr>
            <a:picLocks noChangeAspect="1"/>
          </p:cNvPicPr>
          <p:nvPr/>
        </p:nvPicPr>
        <p:blipFill>
          <a:blip r:embed="rId2"/>
          <a:stretch>
            <a:fillRect/>
          </a:stretch>
        </p:blipFill>
        <p:spPr>
          <a:xfrm>
            <a:off x="4514851" y="1236107"/>
            <a:ext cx="7012940" cy="4678918"/>
          </a:xfrm>
          <a:prstGeom prst="rect">
            <a:avLst/>
          </a:prstGeom>
        </p:spPr>
      </p:pic>
      <p:sp>
        <p:nvSpPr>
          <p:cNvPr id="6" name="TextBox 5">
            <a:extLst>
              <a:ext uri="{FF2B5EF4-FFF2-40B4-BE49-F238E27FC236}">
                <a16:creationId xmlns:a16="http://schemas.microsoft.com/office/drawing/2014/main" id="{FB9512D8-F36F-4DB0-9BD8-4729BB0A5AB8}"/>
              </a:ext>
            </a:extLst>
          </p:cNvPr>
          <p:cNvSpPr txBox="1"/>
          <p:nvPr/>
        </p:nvSpPr>
        <p:spPr>
          <a:xfrm>
            <a:off x="3027680" y="142875"/>
            <a:ext cx="6847839" cy="584775"/>
          </a:xfrm>
          <a:prstGeom prst="rect">
            <a:avLst/>
          </a:prstGeom>
          <a:noFill/>
        </p:spPr>
        <p:txBody>
          <a:bodyPr wrap="square" rtlCol="0">
            <a:spAutoFit/>
          </a:bodyPr>
          <a:lstStyle/>
          <a:p>
            <a:pPr algn="ctr"/>
            <a:r>
              <a:rPr lang="en-US" sz="3200" b="1" dirty="0">
                <a:solidFill>
                  <a:schemeClr val="accent1">
                    <a:lumMod val="75000"/>
                  </a:schemeClr>
                </a:solidFill>
                <a:latin typeface="Arial" panose="020B0604020202020204" pitchFamily="34" charset="0"/>
                <a:cs typeface="Arial" panose="020B0604020202020204" pitchFamily="34" charset="0"/>
              </a:rPr>
              <a:t>MAP Display Location</a:t>
            </a:r>
          </a:p>
        </p:txBody>
      </p:sp>
      <p:sp>
        <p:nvSpPr>
          <p:cNvPr id="7" name="TextBox 6">
            <a:extLst>
              <a:ext uri="{FF2B5EF4-FFF2-40B4-BE49-F238E27FC236}">
                <a16:creationId xmlns:a16="http://schemas.microsoft.com/office/drawing/2014/main" id="{60255E00-890E-4D8D-8F05-336CD2D0A34B}"/>
              </a:ext>
            </a:extLst>
          </p:cNvPr>
          <p:cNvSpPr txBox="1"/>
          <p:nvPr/>
        </p:nvSpPr>
        <p:spPr>
          <a:xfrm>
            <a:off x="1295400" y="1514475"/>
            <a:ext cx="2286000" cy="1323439"/>
          </a:xfrm>
          <a:prstGeom prst="rect">
            <a:avLst/>
          </a:prstGeom>
          <a:noFill/>
        </p:spPr>
        <p:txBody>
          <a:bodyPr wrap="square" rtlCol="0">
            <a:spAutoFit/>
          </a:bodyPr>
          <a:lstStyle/>
          <a:p>
            <a:r>
              <a:rPr lang="en-US" sz="2000" dirty="0">
                <a:solidFill>
                  <a:schemeClr val="accent1">
                    <a:lumMod val="75000"/>
                  </a:schemeClr>
                </a:solidFill>
                <a:latin typeface="Arial" panose="020B0604020202020204" pitchFamily="34" charset="0"/>
                <a:cs typeface="Arial" panose="020B0604020202020204" pitchFamily="34" charset="0"/>
              </a:rPr>
              <a:t>After accepting an Order the address of Customer will  be Displayed Here</a:t>
            </a:r>
          </a:p>
        </p:txBody>
      </p:sp>
    </p:spTree>
    <p:extLst>
      <p:ext uri="{BB962C8B-B14F-4D97-AF65-F5344CB8AC3E}">
        <p14:creationId xmlns:p14="http://schemas.microsoft.com/office/powerpoint/2010/main" val="364521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3000"/>
                <a:satMod val="150000"/>
                <a:shade val="98000"/>
                <a:lumMod val="102000"/>
              </a:schemeClr>
            </a:gs>
            <a:gs pos="50000">
              <a:schemeClr val="bg2">
                <a:tint val="98000"/>
                <a:satMod val="130000"/>
                <a:shade val="90000"/>
                <a:lumMod val="103000"/>
              </a:schemeClr>
            </a:gs>
            <a:gs pos="100000">
              <a:schemeClr val="bg2">
                <a:shade val="63000"/>
                <a:satMod val="120000"/>
              </a:schemeClr>
            </a:gs>
          </a:gsLst>
          <a:lin ang="5400000" scaled="0"/>
        </a:gradFill>
        <a:effectLst/>
      </p:bgPr>
    </p:bg>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6AA24DE7-C336-4994-8C52-D9B3F3D0F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3311" y="953311"/>
            <a:ext cx="10603149" cy="5263867"/>
          </a:xfrm>
          <a:prstGeom prst="roundRect">
            <a:avLst>
              <a:gd name="adj" fmla="val 1566"/>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27FC25F-12FD-4347-A9B3-7490E24D4B58}"/>
              </a:ext>
            </a:extLst>
          </p:cNvPr>
          <p:cNvSpPr txBox="1"/>
          <p:nvPr/>
        </p:nvSpPr>
        <p:spPr>
          <a:xfrm>
            <a:off x="640080" y="640080"/>
            <a:ext cx="2752354" cy="2709275"/>
          </a:xfrm>
          <a:prstGeom prst="rect">
            <a:avLst/>
          </a:prstGeom>
          <a:solidFill>
            <a:srgbClr val="4E6173"/>
          </a:solidFill>
          <a:ln>
            <a:solidFill>
              <a:srgbClr val="4E6173"/>
            </a:solidFill>
          </a:ln>
        </p:spPr>
        <p:txBody>
          <a:bodyPr vert="horz" lIns="91440" tIns="45720" rIns="91440" bIns="45720" rtlCol="0" anchor="ctr">
            <a:normAutofit/>
          </a:bodyPr>
          <a:lstStyle/>
          <a:p>
            <a:pPr algn="ctr">
              <a:lnSpc>
                <a:spcPct val="90000"/>
              </a:lnSpc>
              <a:spcBef>
                <a:spcPct val="0"/>
              </a:spcBef>
              <a:spcAft>
                <a:spcPts val="600"/>
              </a:spcAft>
            </a:pPr>
            <a:r>
              <a:rPr lang="en-US" sz="2800" b="1" kern="1200">
                <a:solidFill>
                  <a:srgbClr val="FFFFFF"/>
                </a:solidFill>
                <a:latin typeface="+mj-lt"/>
                <a:ea typeface="+mj-ea"/>
                <a:cs typeface="+mj-cs"/>
              </a:rPr>
              <a:t>Customer Feedback</a:t>
            </a:r>
          </a:p>
        </p:txBody>
      </p:sp>
      <p:pic>
        <p:nvPicPr>
          <p:cNvPr id="3" name="Picture 2">
            <a:extLst>
              <a:ext uri="{FF2B5EF4-FFF2-40B4-BE49-F238E27FC236}">
                <a16:creationId xmlns:a16="http://schemas.microsoft.com/office/drawing/2014/main" id="{2B2391C0-DDD8-4D02-9920-945B67195070}"/>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4110665" y="1671562"/>
            <a:ext cx="6804078" cy="3827293"/>
          </a:xfrm>
          <a:prstGeom prst="rect">
            <a:avLst/>
          </a:prstGeom>
        </p:spPr>
      </p:pic>
    </p:spTree>
    <p:extLst>
      <p:ext uri="{BB962C8B-B14F-4D97-AF65-F5344CB8AC3E}">
        <p14:creationId xmlns:p14="http://schemas.microsoft.com/office/powerpoint/2010/main" val="314578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5263E1D-819D-4582-8D5A-68B3809F7034}"/>
              </a:ext>
            </a:extLst>
          </p:cNvPr>
          <p:cNvSpPr txBox="1"/>
          <p:nvPr/>
        </p:nvSpPr>
        <p:spPr>
          <a:xfrm>
            <a:off x="965199" y="851517"/>
            <a:ext cx="5130795" cy="146177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cap="all" dirty="0">
                <a:solidFill>
                  <a:schemeClr val="accent1">
                    <a:lumMod val="75000"/>
                  </a:schemeClr>
                </a:solidFill>
                <a:latin typeface="+mj-lt"/>
                <a:ea typeface="+mj-ea"/>
                <a:cs typeface="+mj-cs"/>
              </a:rPr>
              <a:t>Conclusion</a:t>
            </a:r>
          </a:p>
        </p:txBody>
      </p:sp>
      <p:sp>
        <p:nvSpPr>
          <p:cNvPr id="5" name="TextBox 4">
            <a:extLst>
              <a:ext uri="{FF2B5EF4-FFF2-40B4-BE49-F238E27FC236}">
                <a16:creationId xmlns:a16="http://schemas.microsoft.com/office/drawing/2014/main" id="{11020CD7-42C9-44FC-88A9-1C43B431EF10}"/>
              </a:ext>
            </a:extLst>
          </p:cNvPr>
          <p:cNvSpPr txBox="1"/>
          <p:nvPr/>
        </p:nvSpPr>
        <p:spPr>
          <a:xfrm>
            <a:off x="965200" y="2470248"/>
            <a:ext cx="4048344" cy="3536236"/>
          </a:xfrm>
          <a:prstGeom prst="rect">
            <a:avLst/>
          </a:prstGeom>
        </p:spPr>
        <p:txBody>
          <a:bodyPr vert="horz" lIns="91440" tIns="45720" rIns="91440" bIns="45720" rtlCol="0">
            <a:normAutofit/>
          </a:bodyPr>
          <a:lstStyle/>
          <a:p>
            <a:pPr>
              <a:lnSpc>
                <a:spcPct val="90000"/>
              </a:lnSpc>
              <a:spcAft>
                <a:spcPts val="600"/>
              </a:spcAft>
            </a:pPr>
            <a:r>
              <a:rPr lang="en-US" sz="2000" dirty="0"/>
              <a:t>The Main Objective of this Project is the flexible the Car Wash . </a:t>
            </a:r>
            <a:r>
              <a:rPr lang="en-US" sz="2000" dirty="0">
                <a:effectLst/>
              </a:rPr>
              <a:t>Whether it's your home, salon, office or any other place, your car wash is just a few taps away. Few moments spend in signup can save your valuable time. All you need to do is just enter your car, address, and payment details. A washer will come at your location and give your car a premium wash. </a:t>
            </a:r>
            <a:endParaRPr lang="en-US" sz="2000" dirty="0"/>
          </a:p>
        </p:txBody>
      </p:sp>
      <p:sp>
        <p:nvSpPr>
          <p:cNvPr id="49" name="Freeform: Shape 48">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2" name="Graphic 24" descr="Car">
            <a:extLst>
              <a:ext uri="{FF2B5EF4-FFF2-40B4-BE49-F238E27FC236}">
                <a16:creationId xmlns:a16="http://schemas.microsoft.com/office/drawing/2014/main" id="{47C9A79A-FF6C-977F-27D5-65837193DB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5330" y="2105470"/>
            <a:ext cx="3217333" cy="3217333"/>
          </a:xfrm>
          <a:prstGeom prst="rect">
            <a:avLst/>
          </a:prstGeom>
        </p:spPr>
      </p:pic>
      <p:sp>
        <p:nvSpPr>
          <p:cNvPr id="4" name="Content Placeholder 2">
            <a:extLst>
              <a:ext uri="{FF2B5EF4-FFF2-40B4-BE49-F238E27FC236}">
                <a16:creationId xmlns:a16="http://schemas.microsoft.com/office/drawing/2014/main" id="{05C26AB2-8708-4422-8940-4B946AF78E0E}"/>
              </a:ext>
            </a:extLst>
          </p:cNvPr>
          <p:cNvSpPr txBox="1">
            <a:spLocks/>
          </p:cNvSpPr>
          <p:nvPr/>
        </p:nvSpPr>
        <p:spPr>
          <a:xfrm>
            <a:off x="4810259" y="649480"/>
            <a:ext cx="6555347" cy="554604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buClr>
                <a:schemeClr val="accent1"/>
              </a:buClr>
              <a:buSzPct val="160000"/>
            </a:pPr>
            <a:endParaRPr lang="en-US" sz="2000" cap="all" dirty="0"/>
          </a:p>
        </p:txBody>
      </p:sp>
      <p:sp>
        <p:nvSpPr>
          <p:cNvPr id="3" name="Content Placeholder 2">
            <a:extLst>
              <a:ext uri="{FF2B5EF4-FFF2-40B4-BE49-F238E27FC236}">
                <a16:creationId xmlns:a16="http://schemas.microsoft.com/office/drawing/2014/main" id="{FC6AD86A-81EF-41A6-8FE1-E8DAC20904FE}"/>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87890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4">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24">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extBox 1">
            <a:extLst>
              <a:ext uri="{FF2B5EF4-FFF2-40B4-BE49-F238E27FC236}">
                <a16:creationId xmlns:a16="http://schemas.microsoft.com/office/drawing/2014/main" id="{BFF8407C-DC4C-4C95-8A27-7823F0A7DC35}"/>
              </a:ext>
            </a:extLst>
          </p:cNvPr>
          <p:cNvSpPr txBox="1"/>
          <p:nvPr/>
        </p:nvSpPr>
        <p:spPr>
          <a:xfrm>
            <a:off x="958506" y="800392"/>
            <a:ext cx="10264697" cy="1212102"/>
          </a:xfrm>
          <a:prstGeom prst="ellipse">
            <a:avLst/>
          </a:prstGeom>
        </p:spPr>
        <p:txBody>
          <a:bodyPr vert="horz" lIns="91440" tIns="45720" rIns="91440" bIns="45720" rtlCol="0" anchor="ctr">
            <a:normAutofit/>
          </a:bodyPr>
          <a:lstStyle/>
          <a:p>
            <a:pPr>
              <a:lnSpc>
                <a:spcPct val="90000"/>
              </a:lnSpc>
              <a:spcBef>
                <a:spcPct val="0"/>
              </a:spcBef>
              <a:spcAft>
                <a:spcPts val="600"/>
              </a:spcAft>
            </a:pPr>
            <a:r>
              <a:rPr lang="en-US" sz="4000" kern="1200" cap="all">
                <a:solidFill>
                  <a:srgbClr val="FFFFFF"/>
                </a:solidFill>
                <a:latin typeface="+mj-lt"/>
                <a:ea typeface="+mj-ea"/>
                <a:cs typeface="+mj-cs"/>
              </a:rPr>
              <a:t>References</a:t>
            </a:r>
          </a:p>
        </p:txBody>
      </p:sp>
      <p:sp>
        <p:nvSpPr>
          <p:cNvPr id="3" name="Content Placeholder 2">
            <a:extLst>
              <a:ext uri="{FF2B5EF4-FFF2-40B4-BE49-F238E27FC236}">
                <a16:creationId xmlns:a16="http://schemas.microsoft.com/office/drawing/2014/main" id="{78939B2E-DD9B-4021-9903-4DB1D3066FC7}"/>
              </a:ext>
            </a:extLst>
          </p:cNvPr>
          <p:cNvSpPr txBox="1">
            <a:spLocks/>
          </p:cNvSpPr>
          <p:nvPr/>
        </p:nvSpPr>
        <p:spPr>
          <a:xfrm>
            <a:off x="1367624" y="2490436"/>
            <a:ext cx="9708995" cy="356717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a:buClr>
                <a:schemeClr val="accent1"/>
              </a:buClr>
              <a:buSzPct val="160000"/>
            </a:pPr>
            <a:r>
              <a:rPr lang="en-US" sz="1300" b="1" u="sng" cap="all">
                <a:hlinkClick r:id="rId2"/>
              </a:rPr>
              <a:t>https://www.w3schools.com/html/</a:t>
            </a:r>
            <a:endParaRPr lang="en-US" sz="1300" cap="all"/>
          </a:p>
          <a:p>
            <a:pPr marL="342900" lvl="0">
              <a:buClr>
                <a:schemeClr val="accent1"/>
              </a:buClr>
              <a:buSzPct val="160000"/>
            </a:pPr>
            <a:r>
              <a:rPr lang="en-US" sz="1300" b="1" u="sng" cap="all">
                <a:hlinkClick r:id="rId3"/>
              </a:rPr>
              <a:t>https://www.w3schools.com/w3css/</a:t>
            </a:r>
            <a:endParaRPr lang="en-US" sz="1300" cap="all"/>
          </a:p>
          <a:p>
            <a:pPr marL="342900" lvl="0">
              <a:buClr>
                <a:schemeClr val="accent1"/>
              </a:buClr>
              <a:buSzPct val="160000"/>
            </a:pPr>
            <a:r>
              <a:rPr lang="en-US" sz="1300" b="1" u="sng" cap="all">
                <a:hlinkClick r:id="rId4"/>
              </a:rPr>
              <a:t>https://www.w3schools.com/js/</a:t>
            </a:r>
            <a:endParaRPr lang="en-US" sz="1300" cap="all"/>
          </a:p>
          <a:p>
            <a:pPr marL="342900" lvl="0">
              <a:buClr>
                <a:schemeClr val="accent1"/>
              </a:buClr>
              <a:buSzPct val="160000"/>
            </a:pPr>
            <a:r>
              <a:rPr lang="en-US" sz="1300" b="1" u="sng" cap="all">
                <a:hlinkClick r:id="rId5"/>
              </a:rPr>
              <a:t>https://codewithmosh.com/p/the-ultimate-typescript</a:t>
            </a:r>
            <a:endParaRPr lang="en-US" sz="1300" cap="all"/>
          </a:p>
          <a:p>
            <a:pPr marL="342900" lvl="0">
              <a:buClr>
                <a:schemeClr val="accent1"/>
              </a:buClr>
              <a:buSzPct val="160000"/>
            </a:pPr>
            <a:r>
              <a:rPr lang="en-US" sz="1300" b="1" u="sng" cap="all">
                <a:hlinkClick r:id="rId6"/>
              </a:rPr>
              <a:t>https://programmingwithmosh.com/angular/</a:t>
            </a:r>
            <a:endParaRPr lang="en-US" sz="1300" cap="all"/>
          </a:p>
          <a:p>
            <a:pPr marL="342900" lvl="0">
              <a:buClr>
                <a:schemeClr val="accent1"/>
              </a:buClr>
              <a:buSzPct val="160000"/>
            </a:pPr>
            <a:r>
              <a:rPr lang="en-US" sz="1300" b="1" u="sng" cap="all">
                <a:hlinkClick r:id="rId7"/>
              </a:rPr>
              <a:t>https://www.tutorialsteacher.com/webapi</a:t>
            </a:r>
            <a:endParaRPr lang="en-US" sz="1300" cap="all"/>
          </a:p>
          <a:p>
            <a:pPr marL="342900" lvl="0">
              <a:buClr>
                <a:schemeClr val="accent1"/>
              </a:buClr>
              <a:buSzPct val="160000"/>
            </a:pPr>
            <a:r>
              <a:rPr lang="en-US" sz="1300" b="1" u="sng" cap="all">
                <a:hlinkClick r:id="rId8"/>
              </a:rPr>
              <a:t>https://www.pluralsight.com/paths/aspnet-core</a:t>
            </a:r>
            <a:endParaRPr lang="en-US" sz="1300" cap="all"/>
          </a:p>
          <a:p>
            <a:pPr marL="342900" lvl="0">
              <a:buClr>
                <a:schemeClr val="accent1"/>
              </a:buClr>
              <a:buSzPct val="160000"/>
            </a:pPr>
            <a:r>
              <a:rPr lang="en-US" sz="1300" b="1" u="sng" cap="all">
                <a:hlinkClick r:id="rId9"/>
              </a:rPr>
              <a:t>https://codewithmosh.com/p/entity-framework</a:t>
            </a:r>
            <a:endParaRPr lang="en-US" sz="1300" cap="all"/>
          </a:p>
          <a:p>
            <a:pPr marL="342900" lvl="0">
              <a:buClr>
                <a:schemeClr val="accent1"/>
              </a:buClr>
              <a:buSzPct val="160000"/>
            </a:pPr>
            <a:r>
              <a:rPr lang="en-US" sz="1300" b="1" u="sng" cap="all">
                <a:hlinkClick r:id="rId10"/>
              </a:rPr>
              <a:t>http://www.softwaretestinghelp.com/</a:t>
            </a:r>
            <a:endParaRPr lang="en-US" sz="1300" cap="all"/>
          </a:p>
          <a:p>
            <a:pPr marL="342900" lvl="0">
              <a:buClr>
                <a:schemeClr val="accent1"/>
              </a:buClr>
              <a:buSzPct val="160000"/>
            </a:pPr>
            <a:r>
              <a:rPr lang="en-US" sz="1300" b="1" u="sng" cap="all">
                <a:hlinkClick r:id="rId11"/>
              </a:rPr>
              <a:t>https://www.guru99.com/</a:t>
            </a:r>
            <a:endParaRPr lang="en-US" sz="1300" cap="all"/>
          </a:p>
          <a:p>
            <a:pPr marL="342900" lvl="0">
              <a:spcAft>
                <a:spcPts val="800"/>
              </a:spcAft>
              <a:buClr>
                <a:schemeClr val="accent1"/>
              </a:buClr>
              <a:buSzPct val="160000"/>
            </a:pPr>
            <a:r>
              <a:rPr lang="en-US" sz="1300" b="1" cap="all"/>
              <a:t>https://www.geeksforgeeks.org/</a:t>
            </a:r>
            <a:endParaRPr lang="en-US" sz="1300" cap="all"/>
          </a:p>
          <a:p>
            <a:pPr>
              <a:buClr>
                <a:schemeClr val="accent1"/>
              </a:buClr>
              <a:buSzPct val="160000"/>
            </a:pPr>
            <a:endParaRPr lang="en-US" sz="1300" cap="all"/>
          </a:p>
        </p:txBody>
      </p:sp>
    </p:spTree>
    <p:extLst>
      <p:ext uri="{BB962C8B-B14F-4D97-AF65-F5344CB8AC3E}">
        <p14:creationId xmlns:p14="http://schemas.microsoft.com/office/powerpoint/2010/main" val="4083521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11">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3" name="Picture 2" descr="Text, letter&#10;&#10;Description automatically generated">
            <a:extLst>
              <a:ext uri="{FF2B5EF4-FFF2-40B4-BE49-F238E27FC236}">
                <a16:creationId xmlns:a16="http://schemas.microsoft.com/office/drawing/2014/main" id="{11F27FBD-C48F-4092-8E2B-1B2245C65D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4106" y="1286934"/>
            <a:ext cx="7783789" cy="4105949"/>
          </a:xfrm>
          <a:prstGeom prst="rect">
            <a:avLst/>
          </a:prstGeom>
        </p:spPr>
      </p:pic>
    </p:spTree>
    <p:extLst>
      <p:ext uri="{BB962C8B-B14F-4D97-AF65-F5344CB8AC3E}">
        <p14:creationId xmlns:p14="http://schemas.microsoft.com/office/powerpoint/2010/main" val="3807985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1"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147413FD-E6D2-4BFD-A137-4080520905DA}"/>
              </a:ext>
            </a:extLst>
          </p:cNvPr>
          <p:cNvSpPr>
            <a:spLocks noGrp="1"/>
          </p:cNvSpPr>
          <p:nvPr>
            <p:ph type="title"/>
          </p:nvPr>
        </p:nvSpPr>
        <p:spPr>
          <a:xfrm>
            <a:off x="1098468" y="885651"/>
            <a:ext cx="3229803" cy="4624603"/>
          </a:xfrm>
        </p:spPr>
        <p:txBody>
          <a:bodyPr>
            <a:normAutofit/>
          </a:bodyPr>
          <a:lstStyle/>
          <a:p>
            <a:r>
              <a:rPr lang="en-US" sz="3200" b="1" dirty="0">
                <a:solidFill>
                  <a:srgbClr val="FFFFFF"/>
                </a:solidFill>
                <a:latin typeface="Arial" panose="020B0604020202020204" pitchFamily="34" charset="0"/>
                <a:cs typeface="Arial" panose="020B0604020202020204" pitchFamily="34" charset="0"/>
              </a:rPr>
              <a:t>Introduction	</a:t>
            </a:r>
          </a:p>
        </p:txBody>
      </p:sp>
      <p:sp>
        <p:nvSpPr>
          <p:cNvPr id="3" name="Content Placeholder 2">
            <a:extLst>
              <a:ext uri="{FF2B5EF4-FFF2-40B4-BE49-F238E27FC236}">
                <a16:creationId xmlns:a16="http://schemas.microsoft.com/office/drawing/2014/main" id="{C82F5492-B7E2-4F5B-A641-BAB4D4377532}"/>
              </a:ext>
            </a:extLst>
          </p:cNvPr>
          <p:cNvSpPr>
            <a:spLocks noGrp="1"/>
          </p:cNvSpPr>
          <p:nvPr>
            <p:ph idx="1"/>
          </p:nvPr>
        </p:nvSpPr>
        <p:spPr>
          <a:xfrm>
            <a:off x="5876925" y="885651"/>
            <a:ext cx="5372100" cy="4448349"/>
          </a:xfrm>
        </p:spPr>
        <p:txBody>
          <a:bodyPr anchor="ctr">
            <a:normAutofit/>
          </a:bodyPr>
          <a:lstStyle/>
          <a:p>
            <a:pPr marL="0" indent="0">
              <a:buNone/>
            </a:pPr>
            <a:r>
              <a:rPr lang="en-IN" sz="2000" dirty="0">
                <a:latin typeface="Arial" panose="020B0604020202020204" pitchFamily="34" charset="0"/>
                <a:ea typeface="Times New Roman" panose="02020603050405020304" pitchFamily="18" charset="0"/>
                <a:cs typeface="Arial" panose="020B0604020202020204" pitchFamily="34" charset="0"/>
              </a:rPr>
              <a:t>Y</a:t>
            </a:r>
            <a:r>
              <a:rPr lang="en-IN" sz="2000" dirty="0">
                <a:effectLst/>
                <a:latin typeface="Arial" panose="020B0604020202020204" pitchFamily="34" charset="0"/>
                <a:ea typeface="Times New Roman" panose="02020603050405020304" pitchFamily="18" charset="0"/>
                <a:cs typeface="Arial" panose="020B0604020202020204" pitchFamily="34" charset="0"/>
              </a:rPr>
              <a:t>ou can get your car washed wherever you are at your convenience. Whether it's your home, salon, office or any other place, your car wash is just a few taps away. Few moments spend in signup can save your valuable time. All you need to do is just enter your car, address, and payment details. A washer will come at your location and give your car a premium wash. The app also contains various packages and add-ons to wipe, clean and dress your entire car from inside out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1814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1"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84966BAF-A945-4ECE-8142-76D00A7EBFE8}"/>
              </a:ext>
            </a:extLst>
          </p:cNvPr>
          <p:cNvSpPr>
            <a:spLocks noGrp="1"/>
          </p:cNvSpPr>
          <p:nvPr>
            <p:ph type="title"/>
          </p:nvPr>
        </p:nvSpPr>
        <p:spPr>
          <a:xfrm>
            <a:off x="1098468" y="885651"/>
            <a:ext cx="3229803" cy="4624603"/>
          </a:xfrm>
        </p:spPr>
        <p:txBody>
          <a:bodyPr>
            <a:normAutofit/>
          </a:bodyPr>
          <a:lstStyle/>
          <a:p>
            <a:r>
              <a:rPr lang="en-US" sz="3200" b="1" dirty="0">
                <a:solidFill>
                  <a:srgbClr val="FFFFFF"/>
                </a:solidFill>
                <a:latin typeface="Arial" panose="020B0604020202020204" pitchFamily="34" charset="0"/>
                <a:cs typeface="Arial" panose="020B0604020202020204" pitchFamily="34" charset="0"/>
              </a:rPr>
              <a:t>Problem Statement	</a:t>
            </a:r>
          </a:p>
        </p:txBody>
      </p:sp>
      <p:sp>
        <p:nvSpPr>
          <p:cNvPr id="3" name="Content Placeholder 2">
            <a:extLst>
              <a:ext uri="{FF2B5EF4-FFF2-40B4-BE49-F238E27FC236}">
                <a16:creationId xmlns:a16="http://schemas.microsoft.com/office/drawing/2014/main" id="{E23C18D5-C248-4675-815B-09E1A1959D74}"/>
              </a:ext>
            </a:extLst>
          </p:cNvPr>
          <p:cNvSpPr>
            <a:spLocks noGrp="1"/>
          </p:cNvSpPr>
          <p:nvPr>
            <p:ph idx="1"/>
          </p:nvPr>
        </p:nvSpPr>
        <p:spPr>
          <a:xfrm>
            <a:off x="5619750" y="563918"/>
            <a:ext cx="5884177" cy="5151082"/>
          </a:xfrm>
        </p:spPr>
        <p:txBody>
          <a:bodyPr anchor="ctr">
            <a:normAutofit/>
          </a:bodyPr>
          <a:lstStyle/>
          <a:p>
            <a:pPr marL="0" indent="0">
              <a:buNone/>
            </a:pPr>
            <a:endParaRPr lang="en-IN" sz="20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endParaRPr>
          </a:p>
          <a:p>
            <a:pPr marL="0" indent="0">
              <a:buNone/>
            </a:pPr>
            <a:r>
              <a:rPr lang="en-IN" sz="20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Today, with the changing preferences and growing income, people are likely to roam around in sedans and SUV's. With the increasing car consumer market, car wash segment is all set to join the race. Forecasting the expanding markets of the car care services, Carwash company has developed an interface that connects customers and service providers to avail the best wash services within the nearest proximity. The main aim of the client is to explore the untapped market opportunities by satisfying increasing consumer demands through professional car wash services. </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9397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8100D46-33B7-43F2-90EC-C0E5EC15EEB7}"/>
              </a:ext>
            </a:extLst>
          </p:cNvPr>
          <p:cNvSpPr txBox="1"/>
          <p:nvPr/>
        </p:nvSpPr>
        <p:spPr>
          <a:xfrm>
            <a:off x="838200" y="171162"/>
            <a:ext cx="2840182" cy="2371148"/>
          </a:xfrm>
          <a:prstGeom prst="rect">
            <a:avLst/>
          </a:prstGeom>
        </p:spPr>
        <p:txBody>
          <a:bodyPr vert="horz" lIns="91440" tIns="45720" rIns="91440" bIns="45720" rtlCol="0" anchor="ctr">
            <a:normAutofit/>
          </a:bodyPr>
          <a:lstStyle/>
          <a:p>
            <a:pPr>
              <a:lnSpc>
                <a:spcPct val="90000"/>
              </a:lnSpc>
              <a:spcBef>
                <a:spcPct val="0"/>
              </a:spcBef>
              <a:spcAft>
                <a:spcPts val="600"/>
              </a:spcAft>
            </a:pPr>
            <a:endParaRPr lang="en-US" sz="3200" b="1" kern="1200" cap="all" dirty="0">
              <a:solidFill>
                <a:srgbClr val="FFFFFF"/>
              </a:solidFill>
              <a:latin typeface="Arial" panose="020B0604020202020204" pitchFamily="34" charset="0"/>
              <a:ea typeface="+mj-ea"/>
              <a:cs typeface="Arial" panose="020B0604020202020204" pitchFamily="34" charset="0"/>
            </a:endParaRPr>
          </a:p>
        </p:txBody>
      </p:sp>
      <p:pic>
        <p:nvPicPr>
          <p:cNvPr id="3" name="Picture 2" descr="Diagram&#10;&#10;Description automatically generated">
            <a:extLst>
              <a:ext uri="{FF2B5EF4-FFF2-40B4-BE49-F238E27FC236}">
                <a16:creationId xmlns:a16="http://schemas.microsoft.com/office/drawing/2014/main" id="{7FD51088-BFA7-4641-9061-CE3A4181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0075" y="838200"/>
            <a:ext cx="7365365" cy="5227320"/>
          </a:xfrm>
          <a:prstGeom prst="rect">
            <a:avLst/>
          </a:prstGeom>
        </p:spPr>
      </p:pic>
      <p:sp>
        <p:nvSpPr>
          <p:cNvPr id="29" name="TextBox 28">
            <a:extLst>
              <a:ext uri="{FF2B5EF4-FFF2-40B4-BE49-F238E27FC236}">
                <a16:creationId xmlns:a16="http://schemas.microsoft.com/office/drawing/2014/main" id="{38906D1D-76D6-48CB-9F20-78A84FC29A25}"/>
              </a:ext>
            </a:extLst>
          </p:cNvPr>
          <p:cNvSpPr txBox="1"/>
          <p:nvPr/>
        </p:nvSpPr>
        <p:spPr>
          <a:xfrm>
            <a:off x="990600" y="323562"/>
            <a:ext cx="2840182" cy="2371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kern="1200" dirty="0">
                <a:solidFill>
                  <a:srgbClr val="FFFFFF"/>
                </a:solidFill>
                <a:latin typeface="+mj-lt"/>
                <a:ea typeface="+mj-ea"/>
                <a:cs typeface="+mj-cs"/>
              </a:rPr>
              <a:t>Use Case Diagram</a:t>
            </a:r>
            <a:br>
              <a:rPr lang="en-US" sz="3200" b="1" kern="1200" dirty="0">
                <a:solidFill>
                  <a:srgbClr val="FFFFFF"/>
                </a:solidFill>
                <a:latin typeface="+mj-lt"/>
                <a:ea typeface="+mj-ea"/>
                <a:cs typeface="+mj-cs"/>
              </a:rPr>
            </a:br>
            <a:endParaRPr lang="en-US" sz="3200" b="1" kern="1200" cap="all" dirty="0">
              <a:solidFill>
                <a:srgbClr val="FFFFFF"/>
              </a:solidFill>
              <a:latin typeface="+mj-lt"/>
              <a:ea typeface="+mj-ea"/>
              <a:cs typeface="+mj-cs"/>
            </a:endParaRPr>
          </a:p>
        </p:txBody>
      </p:sp>
    </p:spTree>
    <p:extLst>
      <p:ext uri="{BB962C8B-B14F-4D97-AF65-F5344CB8AC3E}">
        <p14:creationId xmlns:p14="http://schemas.microsoft.com/office/powerpoint/2010/main" val="2485107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F562ECA-D0DA-4B68-B937-D9320318AC34}"/>
              </a:ext>
            </a:extLst>
          </p:cNvPr>
          <p:cNvSpPr txBox="1"/>
          <p:nvPr/>
        </p:nvSpPr>
        <p:spPr>
          <a:xfrm>
            <a:off x="838200" y="171162"/>
            <a:ext cx="2840182" cy="2371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kern="1200" dirty="0">
                <a:solidFill>
                  <a:srgbClr val="FFFFFF"/>
                </a:solidFill>
                <a:latin typeface="+mj-lt"/>
                <a:ea typeface="+mj-ea"/>
                <a:cs typeface="+mj-cs"/>
              </a:rPr>
              <a:t>Sequence Diagram For Customer</a:t>
            </a:r>
            <a:br>
              <a:rPr lang="en-US" sz="3200" b="1" kern="1200" dirty="0">
                <a:solidFill>
                  <a:srgbClr val="FFFFFF"/>
                </a:solidFill>
                <a:latin typeface="+mj-lt"/>
                <a:ea typeface="+mj-ea"/>
                <a:cs typeface="+mj-cs"/>
              </a:rPr>
            </a:br>
            <a:endParaRPr lang="en-US" sz="3200" b="1" kern="1200" cap="all" dirty="0">
              <a:solidFill>
                <a:srgbClr val="FFFFFF"/>
              </a:solidFill>
              <a:latin typeface="+mj-lt"/>
              <a:ea typeface="+mj-ea"/>
              <a:cs typeface="+mj-cs"/>
            </a:endParaRPr>
          </a:p>
        </p:txBody>
      </p:sp>
      <p:pic>
        <p:nvPicPr>
          <p:cNvPr id="3" name="Picture 2" descr="Chart, box and whisker chart&#10;&#10;Description automatically generated">
            <a:extLst>
              <a:ext uri="{FF2B5EF4-FFF2-40B4-BE49-F238E27FC236}">
                <a16:creationId xmlns:a16="http://schemas.microsoft.com/office/drawing/2014/main" id="{B53F6B85-0632-46D7-8ED3-F84BEE5EA6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7933" y="977248"/>
            <a:ext cx="7612592" cy="4904480"/>
          </a:xfrm>
          <a:prstGeom prst="rect">
            <a:avLst/>
          </a:prstGeom>
        </p:spPr>
      </p:pic>
    </p:spTree>
    <p:extLst>
      <p:ext uri="{BB962C8B-B14F-4D97-AF65-F5344CB8AC3E}">
        <p14:creationId xmlns:p14="http://schemas.microsoft.com/office/powerpoint/2010/main" val="2814957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lowchart: Document 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6F1C41-EAA8-4A79-AEC6-FBF4EE68642A}"/>
              </a:ext>
            </a:extLst>
          </p:cNvPr>
          <p:cNvSpPr>
            <a:spLocks noGrp="1"/>
          </p:cNvSpPr>
          <p:nvPr>
            <p:ph type="title"/>
          </p:nvPr>
        </p:nvSpPr>
        <p:spPr>
          <a:xfrm>
            <a:off x="838200" y="171162"/>
            <a:ext cx="2840182" cy="2371148"/>
          </a:xfrm>
        </p:spPr>
        <p:txBody>
          <a:bodyPr vert="horz" lIns="91440" tIns="45720" rIns="91440" bIns="45720" rtlCol="0">
            <a:normAutofit/>
          </a:bodyPr>
          <a:lstStyle/>
          <a:p>
            <a:r>
              <a:rPr lang="en-US" sz="3200" b="1" kern="1200" dirty="0">
                <a:solidFill>
                  <a:srgbClr val="FFFFFF"/>
                </a:solidFill>
                <a:latin typeface="+mj-lt"/>
                <a:ea typeface="+mj-ea"/>
                <a:cs typeface="+mj-cs"/>
              </a:rPr>
              <a:t>Sequence Diagram For Admin</a:t>
            </a:r>
            <a:br>
              <a:rPr lang="en-US" sz="3200" b="1" kern="1200" dirty="0">
                <a:solidFill>
                  <a:srgbClr val="FFFFFF"/>
                </a:solidFill>
                <a:latin typeface="+mj-lt"/>
                <a:ea typeface="+mj-ea"/>
                <a:cs typeface="+mj-cs"/>
              </a:rPr>
            </a:br>
            <a:endParaRPr lang="en-US" sz="3200" kern="1200" dirty="0">
              <a:solidFill>
                <a:srgbClr val="FFFFFF"/>
              </a:solidFill>
              <a:latin typeface="+mj-lt"/>
              <a:ea typeface="+mj-ea"/>
              <a:cs typeface="+mj-cs"/>
            </a:endParaRPr>
          </a:p>
        </p:txBody>
      </p:sp>
      <p:pic>
        <p:nvPicPr>
          <p:cNvPr id="4" name="Picture 3" descr="A picture containing graphical user interface&#10;&#10;Description automatically generated">
            <a:extLst>
              <a:ext uri="{FF2B5EF4-FFF2-40B4-BE49-F238E27FC236}">
                <a16:creationId xmlns:a16="http://schemas.microsoft.com/office/drawing/2014/main" id="{70C82CFF-C378-4801-ADA6-084EE7E899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7933" y="1436469"/>
            <a:ext cx="7347537" cy="3986038"/>
          </a:xfrm>
          <a:prstGeom prst="rect">
            <a:avLst/>
          </a:prstGeom>
        </p:spPr>
      </p:pic>
    </p:spTree>
    <p:extLst>
      <p:ext uri="{BB962C8B-B14F-4D97-AF65-F5344CB8AC3E}">
        <p14:creationId xmlns:p14="http://schemas.microsoft.com/office/powerpoint/2010/main" val="3109065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lowchart: Document 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F9F125-A8BE-4B4E-B763-AE3E3D5126EE}"/>
              </a:ext>
            </a:extLst>
          </p:cNvPr>
          <p:cNvSpPr>
            <a:spLocks noGrp="1"/>
          </p:cNvSpPr>
          <p:nvPr>
            <p:ph type="title"/>
          </p:nvPr>
        </p:nvSpPr>
        <p:spPr>
          <a:xfrm>
            <a:off x="838200" y="171162"/>
            <a:ext cx="2840182" cy="2371148"/>
          </a:xfrm>
        </p:spPr>
        <p:txBody>
          <a:bodyPr vert="horz" lIns="91440" tIns="45720" rIns="91440" bIns="45720" rtlCol="0">
            <a:normAutofit/>
          </a:bodyPr>
          <a:lstStyle/>
          <a:p>
            <a:r>
              <a:rPr lang="en-US" sz="3200" b="1" dirty="0">
                <a:solidFill>
                  <a:srgbClr val="FFFFFF"/>
                </a:solidFill>
              </a:rPr>
              <a:t>Sequence Diagram For Washer</a:t>
            </a:r>
            <a:br>
              <a:rPr lang="en-US" sz="3200" b="1" dirty="0">
                <a:solidFill>
                  <a:srgbClr val="FFFFFF"/>
                </a:solidFill>
              </a:rPr>
            </a:br>
            <a:endParaRPr lang="en-US" sz="3200" dirty="0">
              <a:solidFill>
                <a:srgbClr val="FFFFFF"/>
              </a:solidFill>
            </a:endParaRPr>
          </a:p>
        </p:txBody>
      </p:sp>
      <p:pic>
        <p:nvPicPr>
          <p:cNvPr id="4" name="Picture 3" descr="Box and whisker chart&#10;&#10;Description automatically generated with medium confidence">
            <a:extLst>
              <a:ext uri="{FF2B5EF4-FFF2-40B4-BE49-F238E27FC236}">
                <a16:creationId xmlns:a16="http://schemas.microsoft.com/office/drawing/2014/main" id="{960A5DF8-E886-418A-AD49-B187E2EA88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7933" y="876218"/>
            <a:ext cx="7347537" cy="5106539"/>
          </a:xfrm>
          <a:prstGeom prst="rect">
            <a:avLst/>
          </a:prstGeom>
        </p:spPr>
      </p:pic>
    </p:spTree>
    <p:extLst>
      <p:ext uri="{BB962C8B-B14F-4D97-AF65-F5344CB8AC3E}">
        <p14:creationId xmlns:p14="http://schemas.microsoft.com/office/powerpoint/2010/main" val="2154021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88ACF63-C2D4-B97D-0FA5-673B2A169496}"/>
              </a:ext>
            </a:extLst>
          </p:cNvPr>
          <p:cNvPicPr>
            <a:picLocks noChangeAspect="1"/>
          </p:cNvPicPr>
          <p:nvPr/>
        </p:nvPicPr>
        <p:blipFill rotWithShape="1">
          <a:blip r:embed="rId2"/>
          <a:srcRect l="3803" r="3094" b="2"/>
          <a:stretch/>
        </p:blipFill>
        <p:spPr>
          <a:xfrm>
            <a:off x="20" y="10"/>
            <a:ext cx="6204384" cy="5114534"/>
          </a:xfrm>
          <a:custGeom>
            <a:avLst/>
            <a:gdLst/>
            <a:ahLst/>
            <a:cxnLst/>
            <a:rect l="l" t="t" r="r" b="b"/>
            <a:pathLst>
              <a:path w="6204404" h="5114544">
                <a:moveTo>
                  <a:pt x="5659431" y="0"/>
                </a:moveTo>
                <a:lnTo>
                  <a:pt x="6157098" y="0"/>
                </a:lnTo>
                <a:lnTo>
                  <a:pt x="6181355" y="190991"/>
                </a:lnTo>
                <a:cubicBezTo>
                  <a:pt x="6196596" y="341154"/>
                  <a:pt x="6204404" y="493515"/>
                  <a:pt x="6204404" y="647700"/>
                </a:cubicBezTo>
                <a:cubicBezTo>
                  <a:pt x="6204404" y="3114670"/>
                  <a:pt x="4205578" y="5114544"/>
                  <a:pt x="1739900" y="5114544"/>
                </a:cubicBezTo>
                <a:cubicBezTo>
                  <a:pt x="1123481" y="5114544"/>
                  <a:pt x="536240" y="4989552"/>
                  <a:pt x="2114" y="4763518"/>
                </a:cubicBezTo>
                <a:lnTo>
                  <a:pt x="0" y="4762561"/>
                </a:lnTo>
                <a:lnTo>
                  <a:pt x="0" y="4226363"/>
                </a:lnTo>
                <a:lnTo>
                  <a:pt x="15791" y="4234455"/>
                </a:lnTo>
                <a:cubicBezTo>
                  <a:pt x="537360" y="4485921"/>
                  <a:pt x="1122182" y="4626842"/>
                  <a:pt x="1739899" y="4626842"/>
                </a:cubicBezTo>
                <a:cubicBezTo>
                  <a:pt x="3936226" y="4626842"/>
                  <a:pt x="5716700" y="2845319"/>
                  <a:pt x="5716700" y="647700"/>
                </a:cubicBezTo>
                <a:cubicBezTo>
                  <a:pt x="5716700" y="510349"/>
                  <a:pt x="5709745" y="374623"/>
                  <a:pt x="5696169" y="240856"/>
                </a:cubicBezTo>
                <a:close/>
              </a:path>
            </a:pathLst>
          </a:custGeom>
        </p:spPr>
      </p:pic>
      <p:sp>
        <p:nvSpPr>
          <p:cNvPr id="2" name="Title 1">
            <a:extLst>
              <a:ext uri="{FF2B5EF4-FFF2-40B4-BE49-F238E27FC236}">
                <a16:creationId xmlns:a16="http://schemas.microsoft.com/office/drawing/2014/main" id="{775DA33A-A8FA-40B8-8D21-21687E42FD2E}"/>
              </a:ext>
            </a:extLst>
          </p:cNvPr>
          <p:cNvSpPr>
            <a:spLocks noGrp="1"/>
          </p:cNvSpPr>
          <p:nvPr>
            <p:ph type="title"/>
          </p:nvPr>
        </p:nvSpPr>
        <p:spPr>
          <a:xfrm>
            <a:off x="481014" y="327026"/>
            <a:ext cx="4164011" cy="2611437"/>
          </a:xfrm>
        </p:spPr>
        <p:txBody>
          <a:bodyPr>
            <a:normAutofit/>
          </a:bodyPr>
          <a:lstStyle/>
          <a:p>
            <a:r>
              <a:rPr lang="en-IN" sz="3600" b="1" dirty="0">
                <a:solidFill>
                  <a:schemeClr val="accent1">
                    <a:lumMod val="75000"/>
                  </a:schemeClr>
                </a:solidFill>
                <a:effectLst/>
                <a:latin typeface="Arial" panose="020B0604020202020204" pitchFamily="34" charset="0"/>
                <a:ea typeface="Calibri" panose="020F0502020204030204" pitchFamily="34" charset="0"/>
                <a:cs typeface="Arial" panose="020B0604020202020204" pitchFamily="34" charset="0"/>
              </a:rPr>
              <a:t>Technology used for implementation</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graphicFrame>
        <p:nvGraphicFramePr>
          <p:cNvPr id="14" name="Content Placeholder 2">
            <a:extLst>
              <a:ext uri="{FF2B5EF4-FFF2-40B4-BE49-F238E27FC236}">
                <a16:creationId xmlns:a16="http://schemas.microsoft.com/office/drawing/2014/main" id="{2F0F0932-6777-CEA2-57CF-0B2BD7FC1C52}"/>
              </a:ext>
            </a:extLst>
          </p:cNvPr>
          <p:cNvGraphicFramePr>
            <a:graphicFrameLocks noGrp="1"/>
          </p:cNvGraphicFramePr>
          <p:nvPr>
            <p:ph idx="1"/>
            <p:extLst>
              <p:ext uri="{D42A27DB-BD31-4B8C-83A1-F6EECF244321}">
                <p14:modId xmlns:p14="http://schemas.microsoft.com/office/powerpoint/2010/main" val="1090999449"/>
              </p:ext>
            </p:extLst>
          </p:nvPr>
        </p:nvGraphicFramePr>
        <p:xfrm>
          <a:off x="6381750" y="2119313"/>
          <a:ext cx="5329236" cy="4057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681107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473</TotalTime>
  <Words>571</Words>
  <Application>Microsoft Office PowerPoint</Application>
  <PresentationFormat>Widescreen</PresentationFormat>
  <Paragraphs>68</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Calibri Light</vt:lpstr>
      <vt:lpstr>Times New Roman</vt:lpstr>
      <vt:lpstr>Wingdings</vt:lpstr>
      <vt:lpstr>Office Theme</vt:lpstr>
      <vt:lpstr>On Demand Car Wash Platform</vt:lpstr>
      <vt:lpstr>Table of Contents:</vt:lpstr>
      <vt:lpstr>Introduction </vt:lpstr>
      <vt:lpstr>Problem Statement </vt:lpstr>
      <vt:lpstr>PowerPoint Presentation</vt:lpstr>
      <vt:lpstr>PowerPoint Presentation</vt:lpstr>
      <vt:lpstr>Sequence Diagram For Admin </vt:lpstr>
      <vt:lpstr>Sequence Diagram For Washer </vt:lpstr>
      <vt:lpstr>Technology used for implementation</vt:lpstr>
      <vt:lpstr>PowerPoint Presentation</vt:lpstr>
      <vt:lpstr>PowerPoint Presentation</vt:lpstr>
      <vt:lpstr>PowerPoint Presentation</vt:lpstr>
      <vt:lpstr>Washer login</vt:lpstr>
      <vt:lpstr>Admin Login</vt:lpstr>
      <vt:lpstr>Booking History Page</vt:lpstr>
      <vt:lpstr>PowerPoint Presentation</vt:lpstr>
      <vt:lpstr>PowerPoint Presentation</vt:lpstr>
      <vt:lpstr>It will redirect you to RazorPay payment gateway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Asset Bearing in Customer Service</dc:title>
  <dc:creator>Shashank Lokanadham</dc:creator>
  <cp:lastModifiedBy>Kumar, Sujeet</cp:lastModifiedBy>
  <cp:revision>47</cp:revision>
  <dcterms:created xsi:type="dcterms:W3CDTF">2019-04-16T05:23:25Z</dcterms:created>
  <dcterms:modified xsi:type="dcterms:W3CDTF">2022-06-09T07:15:30Z</dcterms:modified>
</cp:coreProperties>
</file>